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86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3" r:id="rId35"/>
    <p:sldId id="294" r:id="rId36"/>
    <p:sldId id="291" r:id="rId37"/>
    <p:sldId id="295" r:id="rId38"/>
    <p:sldId id="292" r:id="rId39"/>
    <p:sldId id="297" r:id="rId40"/>
    <p:sldId id="298" r:id="rId41"/>
    <p:sldId id="300" r:id="rId42"/>
    <p:sldId id="301" r:id="rId43"/>
    <p:sldId id="299" r:id="rId44"/>
    <p:sldId id="296" r:id="rId45"/>
    <p:sldId id="303" r:id="rId46"/>
    <p:sldId id="304" r:id="rId47"/>
    <p:sldId id="323" r:id="rId48"/>
    <p:sldId id="324" r:id="rId49"/>
    <p:sldId id="302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25" r:id="rId58"/>
    <p:sldId id="326" r:id="rId59"/>
    <p:sldId id="328" r:id="rId60"/>
    <p:sldId id="312" r:id="rId61"/>
    <p:sldId id="329" r:id="rId62"/>
    <p:sldId id="313" r:id="rId63"/>
    <p:sldId id="330" r:id="rId64"/>
    <p:sldId id="314" r:id="rId65"/>
    <p:sldId id="315" r:id="rId66"/>
    <p:sldId id="331" r:id="rId67"/>
    <p:sldId id="319" r:id="rId68"/>
    <p:sldId id="320" r:id="rId69"/>
    <p:sldId id="332" r:id="rId70"/>
    <p:sldId id="321" r:id="rId71"/>
    <p:sldId id="322" r:id="rId72"/>
    <p:sldId id="333" r:id="rId73"/>
    <p:sldId id="334" r:id="rId74"/>
    <p:sldId id="336" r:id="rId75"/>
    <p:sldId id="335" r:id="rId76"/>
    <p:sldId id="337" r:id="rId77"/>
    <p:sldId id="317" r:id="rId78"/>
    <p:sldId id="339" r:id="rId79"/>
    <p:sldId id="340" r:id="rId80"/>
    <p:sldId id="341" r:id="rId81"/>
    <p:sldId id="318" r:id="rId82"/>
    <p:sldId id="342" r:id="rId83"/>
    <p:sldId id="343" r:id="rId84"/>
    <p:sldId id="345" r:id="rId8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2.wmf"/><Relationship Id="rId5" Type="http://schemas.openxmlformats.org/officeDocument/2006/relationships/image" Target="../media/image8.wmf"/><Relationship Id="rId4" Type="http://schemas.openxmlformats.org/officeDocument/2006/relationships/image" Target="../media/image4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47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3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5" Type="http://schemas.openxmlformats.org/officeDocument/2006/relationships/image" Target="../media/image8.wmf"/><Relationship Id="rId4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8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2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23.wmf"/><Relationship Id="rId5" Type="http://schemas.openxmlformats.org/officeDocument/2006/relationships/image" Target="../media/image8.wmf"/><Relationship Id="rId4" Type="http://schemas.openxmlformats.org/officeDocument/2006/relationships/image" Target="../media/image6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23.wmf"/><Relationship Id="rId1" Type="http://schemas.openxmlformats.org/officeDocument/2006/relationships/image" Target="../media/image66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7" Type="http://schemas.openxmlformats.org/officeDocument/2006/relationships/image" Target="../media/image75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4.wmf"/><Relationship Id="rId5" Type="http://schemas.openxmlformats.org/officeDocument/2006/relationships/image" Target="../media/image8.wmf"/><Relationship Id="rId4" Type="http://schemas.openxmlformats.org/officeDocument/2006/relationships/image" Target="../media/image73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3.wmf"/><Relationship Id="rId1" Type="http://schemas.openxmlformats.org/officeDocument/2006/relationships/image" Target="../media/image76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8.wmf"/><Relationship Id="rId7" Type="http://schemas.openxmlformats.org/officeDocument/2006/relationships/image" Target="../media/image82.wmf"/><Relationship Id="rId2" Type="http://schemas.openxmlformats.org/officeDocument/2006/relationships/image" Target="../media/image78.wmf"/><Relationship Id="rId1" Type="http://schemas.openxmlformats.org/officeDocument/2006/relationships/image" Target="../media/image68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5" Type="http://schemas.openxmlformats.org/officeDocument/2006/relationships/image" Target="../media/image86.wmf"/><Relationship Id="rId4" Type="http://schemas.openxmlformats.org/officeDocument/2006/relationships/image" Target="../media/image23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90.wmf"/><Relationship Id="rId2" Type="http://schemas.openxmlformats.org/officeDocument/2006/relationships/image" Target="../media/image87.wmf"/><Relationship Id="rId1" Type="http://schemas.openxmlformats.org/officeDocument/2006/relationships/image" Target="../media/image83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83.wmf"/><Relationship Id="rId5" Type="http://schemas.openxmlformats.org/officeDocument/2006/relationships/image" Target="../media/image86.wmf"/><Relationship Id="rId4" Type="http://schemas.openxmlformats.org/officeDocument/2006/relationships/image" Target="../media/image2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97.wmf"/><Relationship Id="rId2" Type="http://schemas.openxmlformats.org/officeDocument/2006/relationships/image" Target="../media/image93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7.wmf"/><Relationship Id="rId1" Type="http://schemas.openxmlformats.org/officeDocument/2006/relationships/image" Target="../media/image98.wmf"/><Relationship Id="rId5" Type="http://schemas.openxmlformats.org/officeDocument/2006/relationships/image" Target="../media/image100.wmf"/><Relationship Id="rId4" Type="http://schemas.openxmlformats.org/officeDocument/2006/relationships/image" Target="../media/image8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8.wmf"/><Relationship Id="rId1" Type="http://schemas.openxmlformats.org/officeDocument/2006/relationships/image" Target="../media/image101.wmf"/><Relationship Id="rId4" Type="http://schemas.openxmlformats.org/officeDocument/2006/relationships/image" Target="../media/image103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98.wmf"/><Relationship Id="rId5" Type="http://schemas.openxmlformats.org/officeDocument/2006/relationships/image" Target="../media/image106.wmf"/><Relationship Id="rId4" Type="http://schemas.openxmlformats.org/officeDocument/2006/relationships/image" Target="../media/image8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4" Type="http://schemas.openxmlformats.org/officeDocument/2006/relationships/image" Target="../media/image8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7" Type="http://schemas.openxmlformats.org/officeDocument/2006/relationships/image" Target="../media/image113.wmf"/><Relationship Id="rId2" Type="http://schemas.openxmlformats.org/officeDocument/2006/relationships/image" Target="../media/image103.wmf"/><Relationship Id="rId1" Type="http://schemas.openxmlformats.org/officeDocument/2006/relationships/image" Target="../media/image110.wmf"/><Relationship Id="rId6" Type="http://schemas.openxmlformats.org/officeDocument/2006/relationships/image" Target="../media/image23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91.wmf"/><Relationship Id="rId6" Type="http://schemas.openxmlformats.org/officeDocument/2006/relationships/image" Target="../media/image8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18.wmf"/><Relationship Id="rId1" Type="http://schemas.openxmlformats.org/officeDocument/2006/relationships/image" Target="../media/image83.wmf"/><Relationship Id="rId4" Type="http://schemas.openxmlformats.org/officeDocument/2006/relationships/image" Target="../media/image8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91.wmf"/><Relationship Id="rId1" Type="http://schemas.openxmlformats.org/officeDocument/2006/relationships/image" Target="../media/image119.wmf"/><Relationship Id="rId5" Type="http://schemas.openxmlformats.org/officeDocument/2006/relationships/image" Target="../media/image8.wmf"/><Relationship Id="rId4" Type="http://schemas.openxmlformats.org/officeDocument/2006/relationships/image" Target="../media/image1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93.wmf"/><Relationship Id="rId1" Type="http://schemas.openxmlformats.org/officeDocument/2006/relationships/image" Target="../media/image122.wmf"/><Relationship Id="rId4" Type="http://schemas.openxmlformats.org/officeDocument/2006/relationships/image" Target="../media/image8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4" Type="http://schemas.openxmlformats.org/officeDocument/2006/relationships/image" Target="../media/image126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7.wmf"/><Relationship Id="rId1" Type="http://schemas.openxmlformats.org/officeDocument/2006/relationships/image" Target="../media/image123.wmf"/><Relationship Id="rId4" Type="http://schemas.openxmlformats.org/officeDocument/2006/relationships/image" Target="../media/image128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9.wmf"/><Relationship Id="rId1" Type="http://schemas.openxmlformats.org/officeDocument/2006/relationships/image" Target="../media/image123.wmf"/><Relationship Id="rId4" Type="http://schemas.openxmlformats.org/officeDocument/2006/relationships/image" Target="../media/image130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4" Type="http://schemas.openxmlformats.org/officeDocument/2006/relationships/image" Target="../media/image8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5" Type="http://schemas.openxmlformats.org/officeDocument/2006/relationships/image" Target="../media/image138.wmf"/><Relationship Id="rId4" Type="http://schemas.openxmlformats.org/officeDocument/2006/relationships/image" Target="../media/image137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5.wmf"/><Relationship Id="rId1" Type="http://schemas.openxmlformats.org/officeDocument/2006/relationships/image" Target="../media/image139.wmf"/><Relationship Id="rId6" Type="http://schemas.openxmlformats.org/officeDocument/2006/relationships/image" Target="../media/image143.wmf"/><Relationship Id="rId5" Type="http://schemas.openxmlformats.org/officeDocument/2006/relationships/image" Target="../media/image142.wmf"/><Relationship Id="rId4" Type="http://schemas.openxmlformats.org/officeDocument/2006/relationships/image" Target="../media/image141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35.wmf"/><Relationship Id="rId1" Type="http://schemas.openxmlformats.org/officeDocument/2006/relationships/image" Target="../media/image139.wmf"/><Relationship Id="rId6" Type="http://schemas.openxmlformats.org/officeDocument/2006/relationships/image" Target="../media/image147.wmf"/><Relationship Id="rId5" Type="http://schemas.openxmlformats.org/officeDocument/2006/relationships/image" Target="../media/image146.wmf"/><Relationship Id="rId4" Type="http://schemas.openxmlformats.org/officeDocument/2006/relationships/image" Target="../media/image145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7" Type="http://schemas.openxmlformats.org/officeDocument/2006/relationships/image" Target="../media/image147.wmf"/><Relationship Id="rId2" Type="http://schemas.openxmlformats.org/officeDocument/2006/relationships/image" Target="../media/image142.wmf"/><Relationship Id="rId1" Type="http://schemas.openxmlformats.org/officeDocument/2006/relationships/image" Target="../media/image137.wmf"/><Relationship Id="rId6" Type="http://schemas.openxmlformats.org/officeDocument/2006/relationships/image" Target="../media/image146.wmf"/><Relationship Id="rId5" Type="http://schemas.openxmlformats.org/officeDocument/2006/relationships/image" Target="../media/image8.wmf"/><Relationship Id="rId4" Type="http://schemas.openxmlformats.org/officeDocument/2006/relationships/image" Target="../media/image149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Relationship Id="rId5" Type="http://schemas.openxmlformats.org/officeDocument/2006/relationships/image" Target="../media/image110.wmf"/><Relationship Id="rId4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3" Type="http://schemas.openxmlformats.org/officeDocument/2006/relationships/image" Target="../media/image151.wmf"/><Relationship Id="rId7" Type="http://schemas.openxmlformats.org/officeDocument/2006/relationships/image" Target="../media/image156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Relationship Id="rId6" Type="http://schemas.openxmlformats.org/officeDocument/2006/relationships/image" Target="../media/image155.wmf"/><Relationship Id="rId5" Type="http://schemas.openxmlformats.org/officeDocument/2006/relationships/image" Target="../media/image8.wmf"/><Relationship Id="rId4" Type="http://schemas.openxmlformats.org/officeDocument/2006/relationships/image" Target="../media/image23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wmf"/><Relationship Id="rId1" Type="http://schemas.openxmlformats.org/officeDocument/2006/relationships/image" Target="../media/image158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3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Relationship Id="rId6" Type="http://schemas.openxmlformats.org/officeDocument/2006/relationships/image" Target="../media/image168.wmf"/><Relationship Id="rId5" Type="http://schemas.openxmlformats.org/officeDocument/2006/relationships/image" Target="../media/image8.wmf"/><Relationship Id="rId4" Type="http://schemas.openxmlformats.org/officeDocument/2006/relationships/image" Target="../media/image167.wmf"/></Relationships>
</file>

<file path=ppt/drawings/_rels/vmlDrawing5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wmf"/><Relationship Id="rId3" Type="http://schemas.openxmlformats.org/officeDocument/2006/relationships/image" Target="../media/image8.wmf"/><Relationship Id="rId7" Type="http://schemas.openxmlformats.org/officeDocument/2006/relationships/image" Target="../media/image175.wmf"/><Relationship Id="rId2" Type="http://schemas.openxmlformats.org/officeDocument/2006/relationships/image" Target="../media/image171.wmf"/><Relationship Id="rId1" Type="http://schemas.openxmlformats.org/officeDocument/2006/relationships/image" Target="../media/image170.wmf"/><Relationship Id="rId6" Type="http://schemas.openxmlformats.org/officeDocument/2006/relationships/image" Target="../media/image174.wmf"/><Relationship Id="rId5" Type="http://schemas.openxmlformats.org/officeDocument/2006/relationships/image" Target="../media/image173.wmf"/><Relationship Id="rId10" Type="http://schemas.openxmlformats.org/officeDocument/2006/relationships/image" Target="../media/image178.wmf"/><Relationship Id="rId4" Type="http://schemas.openxmlformats.org/officeDocument/2006/relationships/image" Target="../media/image172.wmf"/><Relationship Id="rId9" Type="http://schemas.openxmlformats.org/officeDocument/2006/relationships/image" Target="../media/image177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wmf"/><Relationship Id="rId2" Type="http://schemas.openxmlformats.org/officeDocument/2006/relationships/image" Target="../media/image180.wmf"/><Relationship Id="rId1" Type="http://schemas.openxmlformats.org/officeDocument/2006/relationships/image" Target="../media/image179.wmf"/><Relationship Id="rId4" Type="http://schemas.openxmlformats.org/officeDocument/2006/relationships/image" Target="../media/image182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85.wmf"/><Relationship Id="rId1" Type="http://schemas.openxmlformats.org/officeDocument/2006/relationships/image" Target="../media/image184.wmf"/><Relationship Id="rId6" Type="http://schemas.openxmlformats.org/officeDocument/2006/relationships/image" Target="../media/image187.wmf"/><Relationship Id="rId5" Type="http://schemas.openxmlformats.org/officeDocument/2006/relationships/image" Target="../media/image23.wmf"/><Relationship Id="rId4" Type="http://schemas.openxmlformats.org/officeDocument/2006/relationships/image" Target="../media/image186.wmf"/></Relationships>
</file>

<file path=ppt/drawings/_rels/vmlDrawing5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wmf"/><Relationship Id="rId3" Type="http://schemas.openxmlformats.org/officeDocument/2006/relationships/image" Target="../media/image191.wmf"/><Relationship Id="rId7" Type="http://schemas.openxmlformats.org/officeDocument/2006/relationships/image" Target="../media/image193.wmf"/><Relationship Id="rId12" Type="http://schemas.openxmlformats.org/officeDocument/2006/relationships/image" Target="../media/image198.wmf"/><Relationship Id="rId2" Type="http://schemas.openxmlformats.org/officeDocument/2006/relationships/image" Target="../media/image190.wmf"/><Relationship Id="rId1" Type="http://schemas.openxmlformats.org/officeDocument/2006/relationships/image" Target="../media/image189.wmf"/><Relationship Id="rId6" Type="http://schemas.openxmlformats.org/officeDocument/2006/relationships/image" Target="../media/image23.wmf"/><Relationship Id="rId11" Type="http://schemas.openxmlformats.org/officeDocument/2006/relationships/image" Target="../media/image197.wmf"/><Relationship Id="rId5" Type="http://schemas.openxmlformats.org/officeDocument/2006/relationships/image" Target="../media/image192.wmf"/><Relationship Id="rId10" Type="http://schemas.openxmlformats.org/officeDocument/2006/relationships/image" Target="../media/image196.wmf"/><Relationship Id="rId4" Type="http://schemas.openxmlformats.org/officeDocument/2006/relationships/image" Target="../media/image8.wmf"/><Relationship Id="rId9" Type="http://schemas.openxmlformats.org/officeDocument/2006/relationships/image" Target="../media/image195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wmf"/><Relationship Id="rId2" Type="http://schemas.openxmlformats.org/officeDocument/2006/relationships/image" Target="../media/image200.wmf"/><Relationship Id="rId1" Type="http://schemas.openxmlformats.org/officeDocument/2006/relationships/image" Target="../media/image199.wmf"/><Relationship Id="rId4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wmf"/><Relationship Id="rId2" Type="http://schemas.openxmlformats.org/officeDocument/2006/relationships/image" Target="../media/image187.wmf"/><Relationship Id="rId1" Type="http://schemas.openxmlformats.org/officeDocument/2006/relationships/image" Target="../media/image203.wmf"/><Relationship Id="rId5" Type="http://schemas.openxmlformats.org/officeDocument/2006/relationships/image" Target="../media/image23.wmf"/><Relationship Id="rId4" Type="http://schemas.openxmlformats.org/officeDocument/2006/relationships/image" Target="../media/image8.wmf"/></Relationships>
</file>

<file path=ppt/drawings/_rels/vmlDrawing6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wmf"/><Relationship Id="rId3" Type="http://schemas.openxmlformats.org/officeDocument/2006/relationships/image" Target="../media/image207.wmf"/><Relationship Id="rId7" Type="http://schemas.openxmlformats.org/officeDocument/2006/relationships/image" Target="../media/image210.wmf"/><Relationship Id="rId2" Type="http://schemas.openxmlformats.org/officeDocument/2006/relationships/image" Target="../media/image23.wmf"/><Relationship Id="rId1" Type="http://schemas.openxmlformats.org/officeDocument/2006/relationships/image" Target="../media/image206.wmf"/><Relationship Id="rId6" Type="http://schemas.openxmlformats.org/officeDocument/2006/relationships/image" Target="../media/image8.wmf"/><Relationship Id="rId5" Type="http://schemas.openxmlformats.org/officeDocument/2006/relationships/image" Target="../media/image209.wmf"/><Relationship Id="rId4" Type="http://schemas.openxmlformats.org/officeDocument/2006/relationships/image" Target="../media/image208.wmf"/><Relationship Id="rId9" Type="http://schemas.openxmlformats.org/officeDocument/2006/relationships/image" Target="../media/image212.wmf"/></Relationships>
</file>

<file path=ppt/drawings/_rels/vmlDrawing6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215.wmf"/><Relationship Id="rId7" Type="http://schemas.openxmlformats.org/officeDocument/2006/relationships/image" Target="../media/image218.wmf"/><Relationship Id="rId2" Type="http://schemas.openxmlformats.org/officeDocument/2006/relationships/image" Target="../media/image214.wmf"/><Relationship Id="rId1" Type="http://schemas.openxmlformats.org/officeDocument/2006/relationships/image" Target="../media/image213.wmf"/><Relationship Id="rId6" Type="http://schemas.openxmlformats.org/officeDocument/2006/relationships/image" Target="../media/image217.wmf"/><Relationship Id="rId5" Type="http://schemas.openxmlformats.org/officeDocument/2006/relationships/image" Target="../media/image8.wmf"/><Relationship Id="rId10" Type="http://schemas.openxmlformats.org/officeDocument/2006/relationships/image" Target="../media/image113.wmf"/><Relationship Id="rId4" Type="http://schemas.openxmlformats.org/officeDocument/2006/relationships/image" Target="../media/image216.wmf"/><Relationship Id="rId9" Type="http://schemas.openxmlformats.org/officeDocument/2006/relationships/image" Target="../media/image219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wmf"/><Relationship Id="rId2" Type="http://schemas.openxmlformats.org/officeDocument/2006/relationships/image" Target="../media/image223.wmf"/><Relationship Id="rId1" Type="http://schemas.openxmlformats.org/officeDocument/2006/relationships/image" Target="../media/image222.wmf"/><Relationship Id="rId4" Type="http://schemas.openxmlformats.org/officeDocument/2006/relationships/image" Target="../media/image225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wmf"/><Relationship Id="rId2" Type="http://schemas.openxmlformats.org/officeDocument/2006/relationships/image" Target="../media/image227.wmf"/><Relationship Id="rId1" Type="http://schemas.openxmlformats.org/officeDocument/2006/relationships/image" Target="../media/image226.wmf"/><Relationship Id="rId5" Type="http://schemas.openxmlformats.org/officeDocument/2006/relationships/image" Target="../media/image8.wmf"/><Relationship Id="rId4" Type="http://schemas.openxmlformats.org/officeDocument/2006/relationships/image" Target="../media/image229.wmf"/></Relationships>
</file>

<file path=ppt/drawings/_rels/vmlDrawing6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wmf"/><Relationship Id="rId3" Type="http://schemas.openxmlformats.org/officeDocument/2006/relationships/image" Target="../media/image233.wmf"/><Relationship Id="rId7" Type="http://schemas.openxmlformats.org/officeDocument/2006/relationships/image" Target="../media/image229.wmf"/><Relationship Id="rId2" Type="http://schemas.openxmlformats.org/officeDocument/2006/relationships/image" Target="../media/image232.wmf"/><Relationship Id="rId1" Type="http://schemas.openxmlformats.org/officeDocument/2006/relationships/image" Target="../media/image231.wmf"/><Relationship Id="rId6" Type="http://schemas.openxmlformats.org/officeDocument/2006/relationships/image" Target="../media/image235.wmf"/><Relationship Id="rId5" Type="http://schemas.openxmlformats.org/officeDocument/2006/relationships/image" Target="../media/image8.wmf"/><Relationship Id="rId4" Type="http://schemas.openxmlformats.org/officeDocument/2006/relationships/image" Target="../media/image234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38.wmf"/><Relationship Id="rId1" Type="http://schemas.openxmlformats.org/officeDocument/2006/relationships/image" Target="../media/image229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0.wmf"/></Relationships>
</file>

<file path=ppt/drawings/_rels/vmlDrawing6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wmf"/><Relationship Id="rId3" Type="http://schemas.openxmlformats.org/officeDocument/2006/relationships/image" Target="../media/image177.wmf"/><Relationship Id="rId7" Type="http://schemas.openxmlformats.org/officeDocument/2006/relationships/image" Target="../media/image8.wmf"/><Relationship Id="rId2" Type="http://schemas.openxmlformats.org/officeDocument/2006/relationships/image" Target="../media/image178.wmf"/><Relationship Id="rId1" Type="http://schemas.openxmlformats.org/officeDocument/2006/relationships/image" Target="../media/image242.wmf"/><Relationship Id="rId6" Type="http://schemas.openxmlformats.org/officeDocument/2006/relationships/image" Target="../media/image245.wmf"/><Relationship Id="rId5" Type="http://schemas.openxmlformats.org/officeDocument/2006/relationships/image" Target="../media/image244.wmf"/><Relationship Id="rId10" Type="http://schemas.openxmlformats.org/officeDocument/2006/relationships/image" Target="../media/image248.wmf"/><Relationship Id="rId4" Type="http://schemas.openxmlformats.org/officeDocument/2006/relationships/image" Target="../media/image243.wmf"/><Relationship Id="rId9" Type="http://schemas.openxmlformats.org/officeDocument/2006/relationships/image" Target="../media/image247.wmf"/></Relationships>
</file>

<file path=ppt/drawings/_rels/vmlDrawing6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wmf"/><Relationship Id="rId3" Type="http://schemas.openxmlformats.org/officeDocument/2006/relationships/image" Target="../media/image251.wmf"/><Relationship Id="rId7" Type="http://schemas.openxmlformats.org/officeDocument/2006/relationships/image" Target="../media/image253.wmf"/><Relationship Id="rId2" Type="http://schemas.openxmlformats.org/officeDocument/2006/relationships/image" Target="../media/image250.wmf"/><Relationship Id="rId1" Type="http://schemas.openxmlformats.org/officeDocument/2006/relationships/image" Target="../media/image249.wmf"/><Relationship Id="rId6" Type="http://schemas.openxmlformats.org/officeDocument/2006/relationships/image" Target="../media/image252.wmf"/><Relationship Id="rId5" Type="http://schemas.openxmlformats.org/officeDocument/2006/relationships/image" Target="../media/image8.wmf"/><Relationship Id="rId4" Type="http://schemas.openxmlformats.org/officeDocument/2006/relationships/image" Target="../media/image245.wmf"/><Relationship Id="rId9" Type="http://schemas.openxmlformats.org/officeDocument/2006/relationships/image" Target="../media/image25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29.3.2016.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9A28-C45A-4BC8-8857-B70C8283602C}" type="datetime1">
              <a:rPr lang="sr-Latn-RS" smtClean="0"/>
              <a:t>29.3.2016.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4D5F-4B8A-4D80-9B63-7F53802A8D8D}" type="datetime1">
              <a:rPr lang="sr-Latn-RS" smtClean="0"/>
              <a:t>29.3.2016.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7F9-32A8-4F93-BAC9-2D69C5AE8F1D}" type="datetime1">
              <a:rPr lang="sr-Latn-RS" smtClean="0"/>
              <a:t>29.3.2016.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7B31-4538-418E-9343-115C28521460}" type="datetime1">
              <a:rPr lang="sr-Latn-RS" smtClean="0"/>
              <a:t>29.3.2016.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43F-EF35-4B2A-8CAD-65F630D727BA}" type="datetime1">
              <a:rPr lang="sr-Latn-RS" smtClean="0"/>
              <a:t>29.3.2016.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1502-BAAA-456D-8215-F3419EF9C6C0}" type="datetime1">
              <a:rPr lang="sr-Latn-RS" smtClean="0"/>
              <a:t>29.3.2016.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B0DF-FECA-4393-99A6-0434914906CF}" type="datetime1">
              <a:rPr lang="sr-Latn-RS" smtClean="0"/>
              <a:t>29.3.2016.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B39F-B750-4181-93D7-3ABDC2380F1E}" type="datetime1">
              <a:rPr lang="sr-Latn-RS" smtClean="0"/>
              <a:t>29.3.2016.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680D-67E1-47B5-A07D-FFB829C83C68}" type="datetime1">
              <a:rPr lang="sr-Latn-RS" smtClean="0"/>
              <a:t>29.3.2016.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7DCB-1DFB-44AF-B08C-13C7A784851D}" type="datetime1">
              <a:rPr lang="sr-Latn-RS" smtClean="0"/>
              <a:t>29.3.2016.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7069-807C-46EC-B4FD-0F745334FA70}" type="datetime1">
              <a:rPr lang="sr-Latn-RS" smtClean="0"/>
              <a:t>29.3.2016.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60886F-60A4-4CD3-954E-8037A4EE8588}" type="datetime1">
              <a:rPr lang="sr-Latn-RS" smtClean="0"/>
              <a:t>29.3.2016.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jpg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7.jp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4.jp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21.bin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1.jpg"/><Relationship Id="rId4" Type="http://schemas.openxmlformats.org/officeDocument/2006/relationships/image" Target="../media/image29.wmf"/><Relationship Id="rId9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8.jpg"/><Relationship Id="rId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8.wmf"/><Relationship Id="rId3" Type="http://schemas.openxmlformats.org/officeDocument/2006/relationships/image" Target="../media/image28.jpg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oleObject" Target="../embeddings/oleObject35.bin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3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46.jp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8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5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43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oleObject" Target="../embeddings/oleObject50.bin"/><Relationship Id="rId3" Type="http://schemas.openxmlformats.org/officeDocument/2006/relationships/image" Target="../media/image46.jpg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49.bin"/><Relationship Id="rId1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2.wmf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8.wmf"/><Relationship Id="rId5" Type="http://schemas.openxmlformats.org/officeDocument/2006/relationships/image" Target="../media/image43.wmf"/><Relationship Id="rId15" Type="http://schemas.openxmlformats.org/officeDocument/2006/relationships/oleObject" Target="../embeddings/oleObject51.bin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50.wmf"/><Relationship Id="rId14" Type="http://schemas.openxmlformats.org/officeDocument/2006/relationships/image" Target="../media/image5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8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4.wmf"/><Relationship Id="rId11" Type="http://schemas.openxmlformats.org/officeDocument/2006/relationships/image" Target="../media/image43.wmf"/><Relationship Id="rId5" Type="http://schemas.openxmlformats.org/officeDocument/2006/relationships/oleObject" Target="../embeddings/oleObject54.bin"/><Relationship Id="rId10" Type="http://schemas.openxmlformats.org/officeDocument/2006/relationships/oleObject" Target="../embeddings/oleObject56.bin"/><Relationship Id="rId4" Type="http://schemas.openxmlformats.org/officeDocument/2006/relationships/image" Target="../media/image53.wmf"/><Relationship Id="rId9" Type="http://schemas.openxmlformats.org/officeDocument/2006/relationships/image" Target="../media/image46.jpg"/><Relationship Id="rId14" Type="http://schemas.openxmlformats.org/officeDocument/2006/relationships/oleObject" Target="../embeddings/oleObject5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60.wmf"/><Relationship Id="rId3" Type="http://schemas.openxmlformats.org/officeDocument/2006/relationships/image" Target="../media/image46.jpg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5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64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image" Target="../media/image46.jpg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23.wmf"/><Relationship Id="rId5" Type="http://schemas.openxmlformats.org/officeDocument/2006/relationships/image" Target="../media/image61.w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75.bin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10" Type="http://schemas.openxmlformats.org/officeDocument/2006/relationships/image" Target="../media/image62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23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6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80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86.bin"/><Relationship Id="rId18" Type="http://schemas.openxmlformats.org/officeDocument/2006/relationships/image" Target="../media/image75.wmf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8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8.bin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2.bin"/><Relationship Id="rId15" Type="http://schemas.openxmlformats.org/officeDocument/2006/relationships/image" Target="../media/image74.wmf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84.bin"/><Relationship Id="rId14" Type="http://schemas.openxmlformats.org/officeDocument/2006/relationships/oleObject" Target="../embeddings/oleObject87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76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98.bin"/><Relationship Id="rId18" Type="http://schemas.openxmlformats.org/officeDocument/2006/relationships/oleObject" Target="../embeddings/oleObject101.bin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80.wmf"/><Relationship Id="rId17" Type="http://schemas.openxmlformats.org/officeDocument/2006/relationships/image" Target="../media/image8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0.bin"/><Relationship Id="rId20" Type="http://schemas.openxmlformats.org/officeDocument/2006/relationships/oleObject" Target="../embeddings/oleObject102.bin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4.bin"/><Relationship Id="rId15" Type="http://schemas.openxmlformats.org/officeDocument/2006/relationships/image" Target="../media/image81.wmf"/><Relationship Id="rId10" Type="http://schemas.openxmlformats.org/officeDocument/2006/relationships/image" Target="../media/image79.wmf"/><Relationship Id="rId19" Type="http://schemas.openxmlformats.org/officeDocument/2006/relationships/image" Target="../media/image23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96.bin"/><Relationship Id="rId14" Type="http://schemas.openxmlformats.org/officeDocument/2006/relationships/oleObject" Target="../embeddings/oleObject99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4.bin"/><Relationship Id="rId10" Type="http://schemas.openxmlformats.org/officeDocument/2006/relationships/image" Target="../media/image23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106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13.bin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12" Type="http://schemas.openxmlformats.org/officeDocument/2006/relationships/image" Target="../media/image8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0.w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112.bin"/><Relationship Id="rId5" Type="http://schemas.openxmlformats.org/officeDocument/2006/relationships/oleObject" Target="../embeddings/oleObject109.bin"/><Relationship Id="rId15" Type="http://schemas.openxmlformats.org/officeDocument/2006/relationships/oleObject" Target="../embeddings/oleObject114.bin"/><Relationship Id="rId10" Type="http://schemas.openxmlformats.org/officeDocument/2006/relationships/image" Target="../media/image86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111.bin"/><Relationship Id="rId14" Type="http://schemas.openxmlformats.org/officeDocument/2006/relationships/image" Target="../media/image89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119.bin"/><Relationship Id="rId5" Type="http://schemas.openxmlformats.org/officeDocument/2006/relationships/oleObject" Target="../embeddings/oleObject116.bin"/><Relationship Id="rId10" Type="http://schemas.openxmlformats.org/officeDocument/2006/relationships/image" Target="../media/image23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118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25.bin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2.bin"/><Relationship Id="rId12" Type="http://schemas.openxmlformats.org/officeDocument/2006/relationships/image" Target="../media/image9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7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124.bin"/><Relationship Id="rId5" Type="http://schemas.openxmlformats.org/officeDocument/2006/relationships/oleObject" Target="../embeddings/oleObject121.bin"/><Relationship Id="rId15" Type="http://schemas.openxmlformats.org/officeDocument/2006/relationships/oleObject" Target="../embeddings/oleObject126.bin"/><Relationship Id="rId10" Type="http://schemas.openxmlformats.org/officeDocument/2006/relationships/image" Target="../media/image94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123.bin"/><Relationship Id="rId14" Type="http://schemas.openxmlformats.org/officeDocument/2006/relationships/image" Target="../media/image9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132.bin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12" Type="http://schemas.openxmlformats.org/officeDocument/2006/relationships/image" Target="../media/image10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131.bin"/><Relationship Id="rId5" Type="http://schemas.openxmlformats.org/officeDocument/2006/relationships/oleObject" Target="../embeddings/oleObject128.bin"/><Relationship Id="rId10" Type="http://schemas.openxmlformats.org/officeDocument/2006/relationships/image" Target="../media/image8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130.bin"/><Relationship Id="rId14" Type="http://schemas.openxmlformats.org/officeDocument/2006/relationships/oleObject" Target="../embeddings/oleObject133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oleObject" Target="../embeddings/oleObject134.bin"/><Relationship Id="rId7" Type="http://schemas.openxmlformats.org/officeDocument/2006/relationships/oleObject" Target="../embeddings/oleObject1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38.bin"/><Relationship Id="rId5" Type="http://schemas.openxmlformats.org/officeDocument/2006/relationships/oleObject" Target="../embeddings/oleObject135.bin"/><Relationship Id="rId10" Type="http://schemas.openxmlformats.org/officeDocument/2006/relationships/image" Target="../media/image103.wmf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137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oleObject" Target="../embeddings/oleObject145.bin"/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41.bin"/><Relationship Id="rId12" Type="http://schemas.openxmlformats.org/officeDocument/2006/relationships/oleObject" Target="../embeddings/oleObject1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143.bin"/><Relationship Id="rId5" Type="http://schemas.openxmlformats.org/officeDocument/2006/relationships/oleObject" Target="../embeddings/oleObject140.bin"/><Relationship Id="rId10" Type="http://schemas.openxmlformats.org/officeDocument/2006/relationships/image" Target="../media/image8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142.bin"/><Relationship Id="rId14" Type="http://schemas.openxmlformats.org/officeDocument/2006/relationships/image" Target="../media/image106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oleObject" Target="../embeddings/oleObject146.bin"/><Relationship Id="rId7" Type="http://schemas.openxmlformats.org/officeDocument/2006/relationships/oleObject" Target="../embeddings/oleObject1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150.bin"/><Relationship Id="rId5" Type="http://schemas.openxmlformats.org/officeDocument/2006/relationships/oleObject" Target="../embeddings/oleObject147.bin"/><Relationship Id="rId10" Type="http://schemas.openxmlformats.org/officeDocument/2006/relationships/image" Target="../media/image8.wmf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149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oleObject" Target="../embeddings/oleObject156.bin"/><Relationship Id="rId3" Type="http://schemas.openxmlformats.org/officeDocument/2006/relationships/oleObject" Target="../embeddings/oleObject151.bin"/><Relationship Id="rId7" Type="http://schemas.openxmlformats.org/officeDocument/2006/relationships/oleObject" Target="../embeddings/oleObject153.bin"/><Relationship Id="rId12" Type="http://schemas.openxmlformats.org/officeDocument/2006/relationships/image" Target="../media/image11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3.wmf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03.wmf"/><Relationship Id="rId11" Type="http://schemas.openxmlformats.org/officeDocument/2006/relationships/oleObject" Target="../embeddings/oleObject155.bin"/><Relationship Id="rId5" Type="http://schemas.openxmlformats.org/officeDocument/2006/relationships/oleObject" Target="../embeddings/oleObject152.bin"/><Relationship Id="rId15" Type="http://schemas.openxmlformats.org/officeDocument/2006/relationships/oleObject" Target="../embeddings/oleObject157.bin"/><Relationship Id="rId10" Type="http://schemas.openxmlformats.org/officeDocument/2006/relationships/image" Target="../media/image111.wmf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154.bin"/><Relationship Id="rId14" Type="http://schemas.openxmlformats.org/officeDocument/2006/relationships/image" Target="../media/image23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oleObject" Target="../embeddings/oleObject163.bin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1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162.bin"/><Relationship Id="rId5" Type="http://schemas.openxmlformats.org/officeDocument/2006/relationships/oleObject" Target="../embeddings/oleObject159.bin"/><Relationship Id="rId15" Type="http://schemas.openxmlformats.org/officeDocument/2006/relationships/oleObject" Target="../embeddings/oleObject164.bin"/><Relationship Id="rId10" Type="http://schemas.openxmlformats.org/officeDocument/2006/relationships/image" Target="../media/image116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161.bin"/><Relationship Id="rId14" Type="http://schemas.openxmlformats.org/officeDocument/2006/relationships/image" Target="../media/image8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65.bin"/><Relationship Id="rId7" Type="http://schemas.openxmlformats.org/officeDocument/2006/relationships/oleObject" Target="../embeddings/oleObject1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18.wmf"/><Relationship Id="rId5" Type="http://schemas.openxmlformats.org/officeDocument/2006/relationships/oleObject" Target="../embeddings/oleObject166.bin"/><Relationship Id="rId10" Type="http://schemas.openxmlformats.org/officeDocument/2006/relationships/image" Target="../media/image8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168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oleObject" Target="../embeddings/oleObject174.bin"/><Relationship Id="rId3" Type="http://schemas.openxmlformats.org/officeDocument/2006/relationships/oleObject" Target="../embeddings/oleObject169.bin"/><Relationship Id="rId7" Type="http://schemas.openxmlformats.org/officeDocument/2006/relationships/oleObject" Target="../embeddings/oleObject171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173.bin"/><Relationship Id="rId5" Type="http://schemas.openxmlformats.org/officeDocument/2006/relationships/oleObject" Target="../embeddings/oleObject170.bin"/><Relationship Id="rId10" Type="http://schemas.openxmlformats.org/officeDocument/2006/relationships/image" Target="../media/image121.w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17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oleObject" Target="../embeddings/oleObject175.bin"/><Relationship Id="rId7" Type="http://schemas.openxmlformats.org/officeDocument/2006/relationships/oleObject" Target="../embeddings/oleObject1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176.bin"/><Relationship Id="rId10" Type="http://schemas.openxmlformats.org/officeDocument/2006/relationships/image" Target="../media/image8.wmf"/><Relationship Id="rId4" Type="http://schemas.openxmlformats.org/officeDocument/2006/relationships/image" Target="../media/image122.wmf"/><Relationship Id="rId9" Type="http://schemas.openxmlformats.org/officeDocument/2006/relationships/oleObject" Target="../embeddings/oleObject178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oleObject" Target="../embeddings/oleObject179.bin"/><Relationship Id="rId7" Type="http://schemas.openxmlformats.org/officeDocument/2006/relationships/oleObject" Target="../embeddings/oleObject1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24.wmf"/><Relationship Id="rId5" Type="http://schemas.openxmlformats.org/officeDocument/2006/relationships/oleObject" Target="../embeddings/oleObject180.bin"/><Relationship Id="rId10" Type="http://schemas.openxmlformats.org/officeDocument/2006/relationships/image" Target="../media/image126.wmf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182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oleObject" Target="../embeddings/oleObject183.bin"/><Relationship Id="rId7" Type="http://schemas.openxmlformats.org/officeDocument/2006/relationships/oleObject" Target="../embeddings/oleObject1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27.wmf"/><Relationship Id="rId5" Type="http://schemas.openxmlformats.org/officeDocument/2006/relationships/oleObject" Target="../embeddings/oleObject184.bin"/><Relationship Id="rId10" Type="http://schemas.openxmlformats.org/officeDocument/2006/relationships/image" Target="../media/image128.wmf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186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oleObject" Target="../embeddings/oleObject187.bin"/><Relationship Id="rId7" Type="http://schemas.openxmlformats.org/officeDocument/2006/relationships/oleObject" Target="../embeddings/oleObject1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188.bin"/><Relationship Id="rId10" Type="http://schemas.openxmlformats.org/officeDocument/2006/relationships/image" Target="../media/image130.wmf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190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3.bin"/><Relationship Id="rId3" Type="http://schemas.openxmlformats.org/officeDocument/2006/relationships/image" Target="../media/image131.jpg"/><Relationship Id="rId7" Type="http://schemas.openxmlformats.org/officeDocument/2006/relationships/image" Target="../media/image1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92.bin"/><Relationship Id="rId11" Type="http://schemas.openxmlformats.org/officeDocument/2006/relationships/image" Target="../media/image8.wmf"/><Relationship Id="rId5" Type="http://schemas.openxmlformats.org/officeDocument/2006/relationships/image" Target="../media/image132.wmf"/><Relationship Id="rId10" Type="http://schemas.openxmlformats.org/officeDocument/2006/relationships/oleObject" Target="../embeddings/oleObject194.bin"/><Relationship Id="rId4" Type="http://schemas.openxmlformats.org/officeDocument/2006/relationships/oleObject" Target="../embeddings/oleObject191.bin"/><Relationship Id="rId9" Type="http://schemas.openxmlformats.org/officeDocument/2006/relationships/image" Target="../media/image72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oleObject" Target="../embeddings/oleObject195.bin"/><Relationship Id="rId7" Type="http://schemas.openxmlformats.org/officeDocument/2006/relationships/oleObject" Target="../embeddings/oleObject197.bin"/><Relationship Id="rId12" Type="http://schemas.openxmlformats.org/officeDocument/2006/relationships/image" Target="../media/image1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35.wmf"/><Relationship Id="rId11" Type="http://schemas.openxmlformats.org/officeDocument/2006/relationships/oleObject" Target="../embeddings/oleObject199.bin"/><Relationship Id="rId5" Type="http://schemas.openxmlformats.org/officeDocument/2006/relationships/oleObject" Target="../embeddings/oleObject196.bin"/><Relationship Id="rId10" Type="http://schemas.openxmlformats.org/officeDocument/2006/relationships/image" Target="../media/image137.wmf"/><Relationship Id="rId4" Type="http://schemas.openxmlformats.org/officeDocument/2006/relationships/image" Target="../media/image134.wmf"/><Relationship Id="rId9" Type="http://schemas.openxmlformats.org/officeDocument/2006/relationships/oleObject" Target="../embeddings/oleObject198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13" Type="http://schemas.openxmlformats.org/officeDocument/2006/relationships/oleObject" Target="../embeddings/oleObject205.bin"/><Relationship Id="rId3" Type="http://schemas.openxmlformats.org/officeDocument/2006/relationships/oleObject" Target="../embeddings/oleObject200.bin"/><Relationship Id="rId7" Type="http://schemas.openxmlformats.org/officeDocument/2006/relationships/oleObject" Target="../embeddings/oleObject202.bin"/><Relationship Id="rId12" Type="http://schemas.openxmlformats.org/officeDocument/2006/relationships/image" Target="../media/image1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35.wmf"/><Relationship Id="rId11" Type="http://schemas.openxmlformats.org/officeDocument/2006/relationships/oleObject" Target="../embeddings/oleObject204.bin"/><Relationship Id="rId5" Type="http://schemas.openxmlformats.org/officeDocument/2006/relationships/oleObject" Target="../embeddings/oleObject201.bin"/><Relationship Id="rId10" Type="http://schemas.openxmlformats.org/officeDocument/2006/relationships/image" Target="../media/image141.wmf"/><Relationship Id="rId4" Type="http://schemas.openxmlformats.org/officeDocument/2006/relationships/image" Target="../media/image139.wmf"/><Relationship Id="rId9" Type="http://schemas.openxmlformats.org/officeDocument/2006/relationships/oleObject" Target="../embeddings/oleObject203.bin"/><Relationship Id="rId14" Type="http://schemas.openxmlformats.org/officeDocument/2006/relationships/image" Target="../media/image143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13" Type="http://schemas.openxmlformats.org/officeDocument/2006/relationships/oleObject" Target="../embeddings/oleObject211.bin"/><Relationship Id="rId3" Type="http://schemas.openxmlformats.org/officeDocument/2006/relationships/oleObject" Target="../embeddings/oleObject206.bin"/><Relationship Id="rId7" Type="http://schemas.openxmlformats.org/officeDocument/2006/relationships/oleObject" Target="../embeddings/oleObject208.bin"/><Relationship Id="rId12" Type="http://schemas.openxmlformats.org/officeDocument/2006/relationships/image" Target="../media/image1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35.wmf"/><Relationship Id="rId11" Type="http://schemas.openxmlformats.org/officeDocument/2006/relationships/oleObject" Target="../embeddings/oleObject210.bin"/><Relationship Id="rId5" Type="http://schemas.openxmlformats.org/officeDocument/2006/relationships/oleObject" Target="../embeddings/oleObject207.bin"/><Relationship Id="rId10" Type="http://schemas.openxmlformats.org/officeDocument/2006/relationships/image" Target="../media/image145.wmf"/><Relationship Id="rId4" Type="http://schemas.openxmlformats.org/officeDocument/2006/relationships/image" Target="../media/image139.wmf"/><Relationship Id="rId9" Type="http://schemas.openxmlformats.org/officeDocument/2006/relationships/oleObject" Target="../embeddings/oleObject209.bin"/><Relationship Id="rId14" Type="http://schemas.openxmlformats.org/officeDocument/2006/relationships/image" Target="../media/image147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13" Type="http://schemas.openxmlformats.org/officeDocument/2006/relationships/oleObject" Target="../embeddings/oleObject217.bin"/><Relationship Id="rId3" Type="http://schemas.openxmlformats.org/officeDocument/2006/relationships/oleObject" Target="../embeddings/oleObject212.bin"/><Relationship Id="rId7" Type="http://schemas.openxmlformats.org/officeDocument/2006/relationships/oleObject" Target="../embeddings/oleObject214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7.wmf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42.wmf"/><Relationship Id="rId11" Type="http://schemas.openxmlformats.org/officeDocument/2006/relationships/oleObject" Target="../embeddings/oleObject216.bin"/><Relationship Id="rId5" Type="http://schemas.openxmlformats.org/officeDocument/2006/relationships/oleObject" Target="../embeddings/oleObject213.bin"/><Relationship Id="rId15" Type="http://schemas.openxmlformats.org/officeDocument/2006/relationships/oleObject" Target="../embeddings/oleObject218.bin"/><Relationship Id="rId10" Type="http://schemas.openxmlformats.org/officeDocument/2006/relationships/image" Target="../media/image149.wmf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215.bin"/><Relationship Id="rId14" Type="http://schemas.openxmlformats.org/officeDocument/2006/relationships/image" Target="../media/image14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4.jp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13" Type="http://schemas.openxmlformats.org/officeDocument/2006/relationships/oleObject" Target="../embeddings/oleObject224.bin"/><Relationship Id="rId3" Type="http://schemas.openxmlformats.org/officeDocument/2006/relationships/oleObject" Target="../embeddings/oleObject219.bin"/><Relationship Id="rId7" Type="http://schemas.openxmlformats.org/officeDocument/2006/relationships/oleObject" Target="../embeddings/oleObject221.bin"/><Relationship Id="rId12" Type="http://schemas.openxmlformats.org/officeDocument/2006/relationships/image" Target="../media/image1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51.wmf"/><Relationship Id="rId11" Type="http://schemas.openxmlformats.org/officeDocument/2006/relationships/oleObject" Target="../embeddings/oleObject223.bin"/><Relationship Id="rId5" Type="http://schemas.openxmlformats.org/officeDocument/2006/relationships/oleObject" Target="../embeddings/oleObject220.bin"/><Relationship Id="rId10" Type="http://schemas.openxmlformats.org/officeDocument/2006/relationships/image" Target="../media/image8.wmf"/><Relationship Id="rId4" Type="http://schemas.openxmlformats.org/officeDocument/2006/relationships/image" Target="../media/image150.wmf"/><Relationship Id="rId9" Type="http://schemas.openxmlformats.org/officeDocument/2006/relationships/oleObject" Target="../embeddings/oleObject222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13" Type="http://schemas.openxmlformats.org/officeDocument/2006/relationships/oleObject" Target="../embeddings/oleObject230.bin"/><Relationship Id="rId18" Type="http://schemas.openxmlformats.org/officeDocument/2006/relationships/image" Target="../media/image157.wmf"/><Relationship Id="rId3" Type="http://schemas.openxmlformats.org/officeDocument/2006/relationships/oleObject" Target="../embeddings/oleObject225.bin"/><Relationship Id="rId7" Type="http://schemas.openxmlformats.org/officeDocument/2006/relationships/oleObject" Target="../embeddings/oleObject227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23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6.wmf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54.wmf"/><Relationship Id="rId11" Type="http://schemas.openxmlformats.org/officeDocument/2006/relationships/oleObject" Target="../embeddings/oleObject229.bin"/><Relationship Id="rId5" Type="http://schemas.openxmlformats.org/officeDocument/2006/relationships/oleObject" Target="../embeddings/oleObject226.bin"/><Relationship Id="rId15" Type="http://schemas.openxmlformats.org/officeDocument/2006/relationships/oleObject" Target="../embeddings/oleObject231.bin"/><Relationship Id="rId10" Type="http://schemas.openxmlformats.org/officeDocument/2006/relationships/image" Target="../media/image23.wmf"/><Relationship Id="rId4" Type="http://schemas.openxmlformats.org/officeDocument/2006/relationships/image" Target="../media/image153.wmf"/><Relationship Id="rId9" Type="http://schemas.openxmlformats.org/officeDocument/2006/relationships/oleObject" Target="../embeddings/oleObject228.bin"/><Relationship Id="rId14" Type="http://schemas.openxmlformats.org/officeDocument/2006/relationships/image" Target="../media/image155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g"/><Relationship Id="rId7" Type="http://schemas.openxmlformats.org/officeDocument/2006/relationships/image" Target="../media/image1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234.bin"/><Relationship Id="rId5" Type="http://schemas.openxmlformats.org/officeDocument/2006/relationships/image" Target="../media/image158.wmf"/><Relationship Id="rId4" Type="http://schemas.openxmlformats.org/officeDocument/2006/relationships/oleObject" Target="../embeddings/oleObject233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161.wmf"/><Relationship Id="rId4" Type="http://schemas.openxmlformats.org/officeDocument/2006/relationships/oleObject" Target="../embeddings/oleObject235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164.jpg"/><Relationship Id="rId4" Type="http://schemas.openxmlformats.org/officeDocument/2006/relationships/image" Target="../media/image163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9.bin"/><Relationship Id="rId13" Type="http://schemas.openxmlformats.org/officeDocument/2006/relationships/image" Target="../media/image8.wmf"/><Relationship Id="rId3" Type="http://schemas.openxmlformats.org/officeDocument/2006/relationships/image" Target="../media/image169.jpg"/><Relationship Id="rId7" Type="http://schemas.openxmlformats.org/officeDocument/2006/relationships/image" Target="../media/image166.wmf"/><Relationship Id="rId12" Type="http://schemas.openxmlformats.org/officeDocument/2006/relationships/oleObject" Target="../embeddings/oleObject24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43.bin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238.bin"/><Relationship Id="rId11" Type="http://schemas.openxmlformats.org/officeDocument/2006/relationships/image" Target="../media/image167.wmf"/><Relationship Id="rId5" Type="http://schemas.openxmlformats.org/officeDocument/2006/relationships/image" Target="../media/image165.wmf"/><Relationship Id="rId15" Type="http://schemas.openxmlformats.org/officeDocument/2006/relationships/image" Target="../media/image168.wmf"/><Relationship Id="rId10" Type="http://schemas.openxmlformats.org/officeDocument/2006/relationships/oleObject" Target="../embeddings/oleObject240.bin"/><Relationship Id="rId4" Type="http://schemas.openxmlformats.org/officeDocument/2006/relationships/oleObject" Target="../embeddings/oleObject237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242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249.bin"/><Relationship Id="rId18" Type="http://schemas.openxmlformats.org/officeDocument/2006/relationships/oleObject" Target="../embeddings/oleObject253.bin"/><Relationship Id="rId26" Type="http://schemas.openxmlformats.org/officeDocument/2006/relationships/oleObject" Target="../embeddings/oleObject257.bin"/><Relationship Id="rId3" Type="http://schemas.openxmlformats.org/officeDocument/2006/relationships/oleObject" Target="../embeddings/oleObject244.bin"/><Relationship Id="rId21" Type="http://schemas.openxmlformats.org/officeDocument/2006/relationships/image" Target="../media/image176.wmf"/><Relationship Id="rId7" Type="http://schemas.openxmlformats.org/officeDocument/2006/relationships/oleObject" Target="../embeddings/oleObject246.bin"/><Relationship Id="rId12" Type="http://schemas.openxmlformats.org/officeDocument/2006/relationships/image" Target="../media/image173.wmf"/><Relationship Id="rId17" Type="http://schemas.openxmlformats.org/officeDocument/2006/relationships/oleObject" Target="../embeddings/oleObject252.bin"/><Relationship Id="rId25" Type="http://schemas.openxmlformats.org/officeDocument/2006/relationships/image" Target="../media/image17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51.bin"/><Relationship Id="rId20" Type="http://schemas.openxmlformats.org/officeDocument/2006/relationships/oleObject" Target="../embeddings/oleObject254.bin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71.wmf"/><Relationship Id="rId11" Type="http://schemas.openxmlformats.org/officeDocument/2006/relationships/oleObject" Target="../embeddings/oleObject248.bin"/><Relationship Id="rId24" Type="http://schemas.openxmlformats.org/officeDocument/2006/relationships/oleObject" Target="../embeddings/oleObject256.bin"/><Relationship Id="rId5" Type="http://schemas.openxmlformats.org/officeDocument/2006/relationships/oleObject" Target="../embeddings/oleObject245.bin"/><Relationship Id="rId15" Type="http://schemas.openxmlformats.org/officeDocument/2006/relationships/image" Target="../media/image174.wmf"/><Relationship Id="rId23" Type="http://schemas.openxmlformats.org/officeDocument/2006/relationships/image" Target="../media/image177.wmf"/><Relationship Id="rId10" Type="http://schemas.openxmlformats.org/officeDocument/2006/relationships/image" Target="../media/image172.wmf"/><Relationship Id="rId19" Type="http://schemas.openxmlformats.org/officeDocument/2006/relationships/image" Target="../media/image175.wmf"/><Relationship Id="rId4" Type="http://schemas.openxmlformats.org/officeDocument/2006/relationships/image" Target="../media/image170.wmf"/><Relationship Id="rId9" Type="http://schemas.openxmlformats.org/officeDocument/2006/relationships/oleObject" Target="../embeddings/oleObject247.bin"/><Relationship Id="rId14" Type="http://schemas.openxmlformats.org/officeDocument/2006/relationships/oleObject" Target="../embeddings/oleObject250.bin"/><Relationship Id="rId22" Type="http://schemas.openxmlformats.org/officeDocument/2006/relationships/oleObject" Target="../embeddings/oleObject255.bin"/><Relationship Id="rId27" Type="http://schemas.openxmlformats.org/officeDocument/2006/relationships/oleObject" Target="../embeddings/oleObject258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1.bin"/><Relationship Id="rId3" Type="http://schemas.openxmlformats.org/officeDocument/2006/relationships/image" Target="../media/image183.jpg"/><Relationship Id="rId7" Type="http://schemas.openxmlformats.org/officeDocument/2006/relationships/image" Target="../media/image18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260.bin"/><Relationship Id="rId11" Type="http://schemas.openxmlformats.org/officeDocument/2006/relationships/image" Target="../media/image182.wmf"/><Relationship Id="rId5" Type="http://schemas.openxmlformats.org/officeDocument/2006/relationships/image" Target="../media/image179.wmf"/><Relationship Id="rId10" Type="http://schemas.openxmlformats.org/officeDocument/2006/relationships/oleObject" Target="../embeddings/oleObject262.bin"/><Relationship Id="rId4" Type="http://schemas.openxmlformats.org/officeDocument/2006/relationships/oleObject" Target="../embeddings/oleObject259.bin"/><Relationship Id="rId9" Type="http://schemas.openxmlformats.org/officeDocument/2006/relationships/image" Target="../media/image181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5.bin"/><Relationship Id="rId13" Type="http://schemas.openxmlformats.org/officeDocument/2006/relationships/image" Target="../media/image23.wmf"/><Relationship Id="rId3" Type="http://schemas.openxmlformats.org/officeDocument/2006/relationships/image" Target="../media/image188.jpg"/><Relationship Id="rId7" Type="http://schemas.openxmlformats.org/officeDocument/2006/relationships/image" Target="../media/image185.wmf"/><Relationship Id="rId12" Type="http://schemas.openxmlformats.org/officeDocument/2006/relationships/oleObject" Target="../embeddings/oleObject2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264.bin"/><Relationship Id="rId11" Type="http://schemas.openxmlformats.org/officeDocument/2006/relationships/image" Target="../media/image186.wmf"/><Relationship Id="rId5" Type="http://schemas.openxmlformats.org/officeDocument/2006/relationships/image" Target="../media/image184.wmf"/><Relationship Id="rId15" Type="http://schemas.openxmlformats.org/officeDocument/2006/relationships/image" Target="../media/image187.wmf"/><Relationship Id="rId10" Type="http://schemas.openxmlformats.org/officeDocument/2006/relationships/oleObject" Target="../embeddings/oleObject266.bin"/><Relationship Id="rId4" Type="http://schemas.openxmlformats.org/officeDocument/2006/relationships/oleObject" Target="../embeddings/oleObject263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268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wmf"/><Relationship Id="rId13" Type="http://schemas.openxmlformats.org/officeDocument/2006/relationships/oleObject" Target="../embeddings/oleObject274.bin"/><Relationship Id="rId18" Type="http://schemas.openxmlformats.org/officeDocument/2006/relationships/oleObject" Target="../embeddings/oleObject277.bin"/><Relationship Id="rId26" Type="http://schemas.openxmlformats.org/officeDocument/2006/relationships/oleObject" Target="../embeddings/oleObject282.bin"/><Relationship Id="rId3" Type="http://schemas.openxmlformats.org/officeDocument/2006/relationships/oleObject" Target="../embeddings/oleObject269.bin"/><Relationship Id="rId21" Type="http://schemas.openxmlformats.org/officeDocument/2006/relationships/image" Target="../media/image195.wmf"/><Relationship Id="rId7" Type="http://schemas.openxmlformats.org/officeDocument/2006/relationships/oleObject" Target="../embeddings/oleObject271.bin"/><Relationship Id="rId12" Type="http://schemas.openxmlformats.org/officeDocument/2006/relationships/image" Target="../media/image192.wmf"/><Relationship Id="rId17" Type="http://schemas.openxmlformats.org/officeDocument/2006/relationships/oleObject" Target="../embeddings/oleObject276.bin"/><Relationship Id="rId25" Type="http://schemas.openxmlformats.org/officeDocument/2006/relationships/image" Target="../media/image19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3.wmf"/><Relationship Id="rId20" Type="http://schemas.openxmlformats.org/officeDocument/2006/relationships/oleObject" Target="../embeddings/oleObject278.bin"/><Relationship Id="rId29" Type="http://schemas.openxmlformats.org/officeDocument/2006/relationships/image" Target="../media/image198.wmf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90.wmf"/><Relationship Id="rId11" Type="http://schemas.openxmlformats.org/officeDocument/2006/relationships/oleObject" Target="../embeddings/oleObject273.bin"/><Relationship Id="rId24" Type="http://schemas.openxmlformats.org/officeDocument/2006/relationships/oleObject" Target="../embeddings/oleObject281.bin"/><Relationship Id="rId5" Type="http://schemas.openxmlformats.org/officeDocument/2006/relationships/oleObject" Target="../embeddings/oleObject270.bin"/><Relationship Id="rId15" Type="http://schemas.openxmlformats.org/officeDocument/2006/relationships/oleObject" Target="../embeddings/oleObject275.bin"/><Relationship Id="rId23" Type="http://schemas.openxmlformats.org/officeDocument/2006/relationships/oleObject" Target="../embeddings/oleObject280.bin"/><Relationship Id="rId28" Type="http://schemas.openxmlformats.org/officeDocument/2006/relationships/oleObject" Target="../embeddings/oleObject283.bin"/><Relationship Id="rId10" Type="http://schemas.openxmlformats.org/officeDocument/2006/relationships/image" Target="../media/image8.wmf"/><Relationship Id="rId19" Type="http://schemas.openxmlformats.org/officeDocument/2006/relationships/image" Target="../media/image194.wmf"/><Relationship Id="rId4" Type="http://schemas.openxmlformats.org/officeDocument/2006/relationships/image" Target="../media/image189.wmf"/><Relationship Id="rId9" Type="http://schemas.openxmlformats.org/officeDocument/2006/relationships/oleObject" Target="../embeddings/oleObject272.bin"/><Relationship Id="rId14" Type="http://schemas.openxmlformats.org/officeDocument/2006/relationships/image" Target="../media/image23.wmf"/><Relationship Id="rId22" Type="http://schemas.openxmlformats.org/officeDocument/2006/relationships/oleObject" Target="../embeddings/oleObject279.bin"/><Relationship Id="rId27" Type="http://schemas.openxmlformats.org/officeDocument/2006/relationships/image" Target="../media/image19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6.bin"/><Relationship Id="rId3" Type="http://schemas.openxmlformats.org/officeDocument/2006/relationships/image" Target="../media/image202.jpg"/><Relationship Id="rId7" Type="http://schemas.openxmlformats.org/officeDocument/2006/relationships/image" Target="../media/image20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285.bin"/><Relationship Id="rId11" Type="http://schemas.openxmlformats.org/officeDocument/2006/relationships/image" Target="../media/image8.wmf"/><Relationship Id="rId5" Type="http://schemas.openxmlformats.org/officeDocument/2006/relationships/image" Target="../media/image199.wmf"/><Relationship Id="rId10" Type="http://schemas.openxmlformats.org/officeDocument/2006/relationships/oleObject" Target="../embeddings/oleObject287.bin"/><Relationship Id="rId4" Type="http://schemas.openxmlformats.org/officeDocument/2006/relationships/oleObject" Target="../embeddings/oleObject284.bin"/><Relationship Id="rId9" Type="http://schemas.openxmlformats.org/officeDocument/2006/relationships/image" Target="../media/image201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0.bin"/><Relationship Id="rId13" Type="http://schemas.openxmlformats.org/officeDocument/2006/relationships/image" Target="../media/image23.wmf"/><Relationship Id="rId3" Type="http://schemas.openxmlformats.org/officeDocument/2006/relationships/image" Target="../media/image205.jpg"/><Relationship Id="rId7" Type="http://schemas.openxmlformats.org/officeDocument/2006/relationships/image" Target="../media/image187.wmf"/><Relationship Id="rId12" Type="http://schemas.openxmlformats.org/officeDocument/2006/relationships/oleObject" Target="../embeddings/oleObject2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289.bin"/><Relationship Id="rId11" Type="http://schemas.openxmlformats.org/officeDocument/2006/relationships/image" Target="../media/image8.wmf"/><Relationship Id="rId5" Type="http://schemas.openxmlformats.org/officeDocument/2006/relationships/image" Target="../media/image203.wmf"/><Relationship Id="rId10" Type="http://schemas.openxmlformats.org/officeDocument/2006/relationships/oleObject" Target="../embeddings/oleObject291.bin"/><Relationship Id="rId4" Type="http://schemas.openxmlformats.org/officeDocument/2006/relationships/oleObject" Target="../embeddings/oleObject288.bin"/><Relationship Id="rId9" Type="http://schemas.openxmlformats.org/officeDocument/2006/relationships/image" Target="../media/image204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wmf"/><Relationship Id="rId13" Type="http://schemas.openxmlformats.org/officeDocument/2006/relationships/oleObject" Target="../embeddings/oleObject298.bin"/><Relationship Id="rId18" Type="http://schemas.openxmlformats.org/officeDocument/2006/relationships/oleObject" Target="../embeddings/oleObject301.bin"/><Relationship Id="rId3" Type="http://schemas.openxmlformats.org/officeDocument/2006/relationships/oleObject" Target="../embeddings/oleObject293.bin"/><Relationship Id="rId21" Type="http://schemas.openxmlformats.org/officeDocument/2006/relationships/oleObject" Target="../embeddings/oleObject303.bin"/><Relationship Id="rId7" Type="http://schemas.openxmlformats.org/officeDocument/2006/relationships/oleObject" Target="../embeddings/oleObject295.bin"/><Relationship Id="rId12" Type="http://schemas.openxmlformats.org/officeDocument/2006/relationships/image" Target="../media/image209.wmf"/><Relationship Id="rId17" Type="http://schemas.openxmlformats.org/officeDocument/2006/relationships/image" Target="../media/image21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00.bin"/><Relationship Id="rId20" Type="http://schemas.openxmlformats.org/officeDocument/2006/relationships/oleObject" Target="../embeddings/oleObject302.bin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97.bin"/><Relationship Id="rId24" Type="http://schemas.openxmlformats.org/officeDocument/2006/relationships/image" Target="../media/image212.wmf"/><Relationship Id="rId5" Type="http://schemas.openxmlformats.org/officeDocument/2006/relationships/oleObject" Target="../embeddings/oleObject294.bin"/><Relationship Id="rId15" Type="http://schemas.openxmlformats.org/officeDocument/2006/relationships/image" Target="../media/image8.wmf"/><Relationship Id="rId23" Type="http://schemas.openxmlformats.org/officeDocument/2006/relationships/oleObject" Target="../embeddings/oleObject305.bin"/><Relationship Id="rId10" Type="http://schemas.openxmlformats.org/officeDocument/2006/relationships/image" Target="../media/image208.wmf"/><Relationship Id="rId19" Type="http://schemas.openxmlformats.org/officeDocument/2006/relationships/image" Target="../media/image211.wmf"/><Relationship Id="rId4" Type="http://schemas.openxmlformats.org/officeDocument/2006/relationships/image" Target="../media/image206.wmf"/><Relationship Id="rId9" Type="http://schemas.openxmlformats.org/officeDocument/2006/relationships/oleObject" Target="../embeddings/oleObject296.bin"/><Relationship Id="rId14" Type="http://schemas.openxmlformats.org/officeDocument/2006/relationships/oleObject" Target="../embeddings/oleObject299.bin"/><Relationship Id="rId22" Type="http://schemas.openxmlformats.org/officeDocument/2006/relationships/oleObject" Target="../embeddings/oleObject304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wmf"/><Relationship Id="rId13" Type="http://schemas.openxmlformats.org/officeDocument/2006/relationships/oleObject" Target="../embeddings/oleObject311.bin"/><Relationship Id="rId18" Type="http://schemas.openxmlformats.org/officeDocument/2006/relationships/oleObject" Target="../embeddings/oleObject314.bin"/><Relationship Id="rId3" Type="http://schemas.openxmlformats.org/officeDocument/2006/relationships/oleObject" Target="../embeddings/oleObject306.bin"/><Relationship Id="rId21" Type="http://schemas.openxmlformats.org/officeDocument/2006/relationships/image" Target="../media/image219.wmf"/><Relationship Id="rId7" Type="http://schemas.openxmlformats.org/officeDocument/2006/relationships/oleObject" Target="../embeddings/oleObject308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3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8.wmf"/><Relationship Id="rId20" Type="http://schemas.openxmlformats.org/officeDocument/2006/relationships/oleObject" Target="../embeddings/oleObject315.bin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14.wmf"/><Relationship Id="rId11" Type="http://schemas.openxmlformats.org/officeDocument/2006/relationships/oleObject" Target="../embeddings/oleObject310.bin"/><Relationship Id="rId24" Type="http://schemas.openxmlformats.org/officeDocument/2006/relationships/oleObject" Target="../embeddings/oleObject317.bin"/><Relationship Id="rId5" Type="http://schemas.openxmlformats.org/officeDocument/2006/relationships/oleObject" Target="../embeddings/oleObject307.bin"/><Relationship Id="rId15" Type="http://schemas.openxmlformats.org/officeDocument/2006/relationships/oleObject" Target="../embeddings/oleObject312.bin"/><Relationship Id="rId23" Type="http://schemas.openxmlformats.org/officeDocument/2006/relationships/image" Target="../media/image113.wmf"/><Relationship Id="rId10" Type="http://schemas.openxmlformats.org/officeDocument/2006/relationships/image" Target="../media/image216.wmf"/><Relationship Id="rId19" Type="http://schemas.openxmlformats.org/officeDocument/2006/relationships/image" Target="../media/image23.wmf"/><Relationship Id="rId4" Type="http://schemas.openxmlformats.org/officeDocument/2006/relationships/image" Target="../media/image213.wmf"/><Relationship Id="rId9" Type="http://schemas.openxmlformats.org/officeDocument/2006/relationships/oleObject" Target="../embeddings/oleObject309.bin"/><Relationship Id="rId14" Type="http://schemas.openxmlformats.org/officeDocument/2006/relationships/image" Target="../media/image217.wmf"/><Relationship Id="rId22" Type="http://schemas.openxmlformats.org/officeDocument/2006/relationships/oleObject" Target="../embeddings/oleObject316.bin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wmf"/><Relationship Id="rId3" Type="http://schemas.openxmlformats.org/officeDocument/2006/relationships/oleObject" Target="../embeddings/oleObject318.bin"/><Relationship Id="rId7" Type="http://schemas.openxmlformats.org/officeDocument/2006/relationships/oleObject" Target="../embeddings/oleObject3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223.wmf"/><Relationship Id="rId5" Type="http://schemas.openxmlformats.org/officeDocument/2006/relationships/oleObject" Target="../embeddings/oleObject319.bin"/><Relationship Id="rId10" Type="http://schemas.openxmlformats.org/officeDocument/2006/relationships/image" Target="../media/image225.wmf"/><Relationship Id="rId4" Type="http://schemas.openxmlformats.org/officeDocument/2006/relationships/image" Target="../media/image222.wmf"/><Relationship Id="rId9" Type="http://schemas.openxmlformats.org/officeDocument/2006/relationships/oleObject" Target="../embeddings/oleObject321.bin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4.bin"/><Relationship Id="rId13" Type="http://schemas.openxmlformats.org/officeDocument/2006/relationships/image" Target="../media/image8.wmf"/><Relationship Id="rId3" Type="http://schemas.openxmlformats.org/officeDocument/2006/relationships/oleObject" Target="../embeddings/oleObject322.bin"/><Relationship Id="rId7" Type="http://schemas.openxmlformats.org/officeDocument/2006/relationships/image" Target="../media/image227.wmf"/><Relationship Id="rId12" Type="http://schemas.openxmlformats.org/officeDocument/2006/relationships/oleObject" Target="../embeddings/oleObject3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323.bin"/><Relationship Id="rId11" Type="http://schemas.openxmlformats.org/officeDocument/2006/relationships/image" Target="../media/image229.wmf"/><Relationship Id="rId5" Type="http://schemas.openxmlformats.org/officeDocument/2006/relationships/image" Target="../media/image230.jpg"/><Relationship Id="rId10" Type="http://schemas.openxmlformats.org/officeDocument/2006/relationships/oleObject" Target="../embeddings/oleObject325.bin"/><Relationship Id="rId4" Type="http://schemas.openxmlformats.org/officeDocument/2006/relationships/image" Target="../media/image226.wmf"/><Relationship Id="rId9" Type="http://schemas.openxmlformats.org/officeDocument/2006/relationships/image" Target="../media/image228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9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334.bin"/><Relationship Id="rId3" Type="http://schemas.openxmlformats.org/officeDocument/2006/relationships/image" Target="../media/image237.jpg"/><Relationship Id="rId7" Type="http://schemas.openxmlformats.org/officeDocument/2006/relationships/image" Target="../media/image232.wmf"/><Relationship Id="rId12" Type="http://schemas.openxmlformats.org/officeDocument/2006/relationships/oleObject" Target="../embeddings/oleObject331.bin"/><Relationship Id="rId17" Type="http://schemas.openxmlformats.org/officeDocument/2006/relationships/image" Target="../media/image22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33.bin"/><Relationship Id="rId20" Type="http://schemas.openxmlformats.org/officeDocument/2006/relationships/oleObject" Target="../embeddings/oleObject335.bin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328.bin"/><Relationship Id="rId11" Type="http://schemas.openxmlformats.org/officeDocument/2006/relationships/image" Target="../media/image234.wmf"/><Relationship Id="rId5" Type="http://schemas.openxmlformats.org/officeDocument/2006/relationships/image" Target="../media/image231.wmf"/><Relationship Id="rId15" Type="http://schemas.openxmlformats.org/officeDocument/2006/relationships/image" Target="../media/image235.wmf"/><Relationship Id="rId10" Type="http://schemas.openxmlformats.org/officeDocument/2006/relationships/oleObject" Target="../embeddings/oleObject330.bin"/><Relationship Id="rId19" Type="http://schemas.openxmlformats.org/officeDocument/2006/relationships/image" Target="../media/image236.wmf"/><Relationship Id="rId4" Type="http://schemas.openxmlformats.org/officeDocument/2006/relationships/oleObject" Target="../embeddings/oleObject327.bin"/><Relationship Id="rId9" Type="http://schemas.openxmlformats.org/officeDocument/2006/relationships/image" Target="../media/image233.wmf"/><Relationship Id="rId14" Type="http://schemas.openxmlformats.org/officeDocument/2006/relationships/oleObject" Target="../embeddings/oleObject33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jpg"/><Relationship Id="rId4" Type="http://schemas.openxmlformats.org/officeDocument/2006/relationships/image" Target="../media/image10.w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8.bin"/><Relationship Id="rId3" Type="http://schemas.openxmlformats.org/officeDocument/2006/relationships/image" Target="../media/image239.jpg"/><Relationship Id="rId7" Type="http://schemas.openxmlformats.org/officeDocument/2006/relationships/image" Target="../media/image2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337.bin"/><Relationship Id="rId5" Type="http://schemas.openxmlformats.org/officeDocument/2006/relationships/image" Target="../media/image229.wmf"/><Relationship Id="rId4" Type="http://schemas.openxmlformats.org/officeDocument/2006/relationships/oleObject" Target="../embeddings/oleObject336.bin"/><Relationship Id="rId9" Type="http://schemas.openxmlformats.org/officeDocument/2006/relationships/image" Target="../media/image8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241.jpg"/><Relationship Id="rId4" Type="http://schemas.openxmlformats.org/officeDocument/2006/relationships/image" Target="../media/image240.w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2.bin"/><Relationship Id="rId13" Type="http://schemas.openxmlformats.org/officeDocument/2006/relationships/image" Target="../media/image244.wmf"/><Relationship Id="rId18" Type="http://schemas.openxmlformats.org/officeDocument/2006/relationships/oleObject" Target="../embeddings/oleObject347.bin"/><Relationship Id="rId3" Type="http://schemas.openxmlformats.org/officeDocument/2006/relationships/image" Target="../media/image169.jpg"/><Relationship Id="rId21" Type="http://schemas.openxmlformats.org/officeDocument/2006/relationships/oleObject" Target="../embeddings/oleObject349.bin"/><Relationship Id="rId7" Type="http://schemas.openxmlformats.org/officeDocument/2006/relationships/image" Target="../media/image178.wmf"/><Relationship Id="rId12" Type="http://schemas.openxmlformats.org/officeDocument/2006/relationships/oleObject" Target="../embeddings/oleObject344.bin"/><Relationship Id="rId17" Type="http://schemas.openxmlformats.org/officeDocument/2006/relationships/image" Target="../media/image8.wmf"/><Relationship Id="rId25" Type="http://schemas.openxmlformats.org/officeDocument/2006/relationships/image" Target="../media/image24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46.bin"/><Relationship Id="rId20" Type="http://schemas.openxmlformats.org/officeDocument/2006/relationships/image" Target="../media/image246.wmf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341.bin"/><Relationship Id="rId11" Type="http://schemas.openxmlformats.org/officeDocument/2006/relationships/image" Target="../media/image243.wmf"/><Relationship Id="rId24" Type="http://schemas.openxmlformats.org/officeDocument/2006/relationships/oleObject" Target="../embeddings/oleObject350.bin"/><Relationship Id="rId5" Type="http://schemas.openxmlformats.org/officeDocument/2006/relationships/image" Target="../media/image242.wmf"/><Relationship Id="rId15" Type="http://schemas.openxmlformats.org/officeDocument/2006/relationships/image" Target="../media/image245.wmf"/><Relationship Id="rId23" Type="http://schemas.openxmlformats.org/officeDocument/2006/relationships/image" Target="../media/image183.jpg"/><Relationship Id="rId10" Type="http://schemas.openxmlformats.org/officeDocument/2006/relationships/oleObject" Target="../embeddings/oleObject343.bin"/><Relationship Id="rId19" Type="http://schemas.openxmlformats.org/officeDocument/2006/relationships/oleObject" Target="../embeddings/oleObject348.bin"/><Relationship Id="rId4" Type="http://schemas.openxmlformats.org/officeDocument/2006/relationships/oleObject" Target="../embeddings/oleObject340.bin"/><Relationship Id="rId9" Type="http://schemas.openxmlformats.org/officeDocument/2006/relationships/image" Target="../media/image177.wmf"/><Relationship Id="rId14" Type="http://schemas.openxmlformats.org/officeDocument/2006/relationships/oleObject" Target="../embeddings/oleObject345.bin"/><Relationship Id="rId22" Type="http://schemas.openxmlformats.org/officeDocument/2006/relationships/image" Target="../media/image247.w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3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358.bin"/><Relationship Id="rId3" Type="http://schemas.openxmlformats.org/officeDocument/2006/relationships/image" Target="../media/image188.jpg"/><Relationship Id="rId21" Type="http://schemas.openxmlformats.org/officeDocument/2006/relationships/oleObject" Target="../embeddings/oleObject360.bin"/><Relationship Id="rId7" Type="http://schemas.openxmlformats.org/officeDocument/2006/relationships/image" Target="../media/image250.wmf"/><Relationship Id="rId12" Type="http://schemas.openxmlformats.org/officeDocument/2006/relationships/oleObject" Target="../embeddings/oleObject355.bin"/><Relationship Id="rId17" Type="http://schemas.openxmlformats.org/officeDocument/2006/relationships/image" Target="../media/image25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57.bin"/><Relationship Id="rId20" Type="http://schemas.openxmlformats.org/officeDocument/2006/relationships/oleObject" Target="../embeddings/oleObject359.bin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352.bin"/><Relationship Id="rId11" Type="http://schemas.openxmlformats.org/officeDocument/2006/relationships/image" Target="../media/image245.wmf"/><Relationship Id="rId5" Type="http://schemas.openxmlformats.org/officeDocument/2006/relationships/image" Target="../media/image249.wmf"/><Relationship Id="rId15" Type="http://schemas.openxmlformats.org/officeDocument/2006/relationships/image" Target="../media/image252.wmf"/><Relationship Id="rId10" Type="http://schemas.openxmlformats.org/officeDocument/2006/relationships/oleObject" Target="../embeddings/oleObject354.bin"/><Relationship Id="rId19" Type="http://schemas.openxmlformats.org/officeDocument/2006/relationships/image" Target="../media/image254.wmf"/><Relationship Id="rId4" Type="http://schemas.openxmlformats.org/officeDocument/2006/relationships/oleObject" Target="../embeddings/oleObject351.bin"/><Relationship Id="rId9" Type="http://schemas.openxmlformats.org/officeDocument/2006/relationships/image" Target="../media/image251.wmf"/><Relationship Id="rId14" Type="http://schemas.openxmlformats.org/officeDocument/2006/relationships/oleObject" Target="../embeddings/oleObject356.bin"/><Relationship Id="rId22" Type="http://schemas.openxmlformats.org/officeDocument/2006/relationships/image" Target="../media/image255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202.jpg"/><Relationship Id="rId4" Type="http://schemas.openxmlformats.org/officeDocument/2006/relationships/image" Target="../media/image25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jpg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OM16-P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6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85594"/>
              </p:ext>
            </p:extLst>
          </p:nvPr>
        </p:nvGraphicFramePr>
        <p:xfrm>
          <a:off x="5638800" y="4546600"/>
          <a:ext cx="3022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36" name="Equation" r:id="rId3" imgW="1511300" imgH="393700" progId="Equation.DSMT4">
                  <p:embed/>
                </p:oleObj>
              </mc:Choice>
              <mc:Fallback>
                <p:oleObj name="Equation" r:id="rId3" imgW="1511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546600"/>
                        <a:ext cx="30226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10000" y="5801380"/>
            <a:ext cx="48269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Slučaj </a:t>
            </a:r>
            <a:r>
              <a:rPr lang="sr-Latn-RS" sz="2800" dirty="0" err="1" smtClean="0"/>
              <a:t>četvorosečne</a:t>
            </a:r>
            <a:r>
              <a:rPr lang="sr-Latn-RS" sz="2800" dirty="0" smtClean="0"/>
              <a:t> zakovice.</a:t>
            </a:r>
            <a:endParaRPr lang="en-US" sz="2800" dirty="0"/>
          </a:p>
        </p:txBody>
      </p:sp>
      <p:cxnSp>
        <p:nvCxnSpPr>
          <p:cNvPr id="23" name="Elbow Connector 22"/>
          <p:cNvCxnSpPr>
            <a:stCxn id="9" idx="3"/>
            <a:endCxn id="18" idx="3"/>
          </p:cNvCxnSpPr>
          <p:nvPr/>
        </p:nvCxnSpPr>
        <p:spPr>
          <a:xfrm flipH="1">
            <a:off x="8636900" y="4940300"/>
            <a:ext cx="24500" cy="1122690"/>
          </a:xfrm>
          <a:prstGeom prst="bentConnector3">
            <a:avLst>
              <a:gd name="adj1" fmla="val -93306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5076749" cy="533278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667000" y="4191000"/>
            <a:ext cx="838200" cy="1522782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rgbClr val="FF0000"/>
              </a:solidFill>
            </a:endParaRPr>
          </a:p>
        </p:txBody>
      </p:sp>
      <p:cxnSp>
        <p:nvCxnSpPr>
          <p:cNvPr id="22" name="Elbow Connector 21"/>
          <p:cNvCxnSpPr>
            <a:stCxn id="16" idx="0"/>
            <a:endCxn id="9" idx="0"/>
          </p:cNvCxnSpPr>
          <p:nvPr/>
        </p:nvCxnSpPr>
        <p:spPr>
          <a:xfrm rot="16200000" flipH="1">
            <a:off x="4940300" y="2336800"/>
            <a:ext cx="355600" cy="4064000"/>
          </a:xfrm>
          <a:prstGeom prst="bentConnector3">
            <a:avLst>
              <a:gd name="adj1" fmla="val -6428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78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160245"/>
              </p:ext>
            </p:extLst>
          </p:nvPr>
        </p:nvGraphicFramePr>
        <p:xfrm>
          <a:off x="6248400" y="2489200"/>
          <a:ext cx="1955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36" name="Equation" r:id="rId3" imgW="977900" imgH="431800" progId="Equation.DSMT4">
                  <p:embed/>
                </p:oleObj>
              </mc:Choice>
              <mc:Fallback>
                <p:oleObj name="Equation" r:id="rId3" imgW="977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489200"/>
                        <a:ext cx="19558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513782"/>
              </p:ext>
            </p:extLst>
          </p:nvPr>
        </p:nvGraphicFramePr>
        <p:xfrm>
          <a:off x="5791200" y="4699000"/>
          <a:ext cx="24622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37" name="Equation" r:id="rId5" imgW="1231366" imgH="393529" progId="Equation.DSMT4">
                  <p:embed/>
                </p:oleObj>
              </mc:Choice>
              <mc:Fallback>
                <p:oleObj name="Equation" r:id="rId5" imgW="1231366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699000"/>
                        <a:ext cx="246221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495800" y="5801380"/>
            <a:ext cx="38100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Slučaj n-</a:t>
            </a:r>
            <a:r>
              <a:rPr lang="sr-Latn-RS" sz="2800" dirty="0" err="1" smtClean="0"/>
              <a:t>sečne</a:t>
            </a:r>
            <a:r>
              <a:rPr lang="sr-Latn-RS" sz="2800" dirty="0" smtClean="0"/>
              <a:t> zakovice.</a:t>
            </a:r>
            <a:endParaRPr lang="en-US" sz="2800" dirty="0"/>
          </a:p>
        </p:txBody>
      </p:sp>
      <p:cxnSp>
        <p:nvCxnSpPr>
          <p:cNvPr id="25" name="Elbow Connector 24"/>
          <p:cNvCxnSpPr>
            <a:stCxn id="26" idx="3"/>
            <a:endCxn id="23" idx="3"/>
          </p:cNvCxnSpPr>
          <p:nvPr/>
        </p:nvCxnSpPr>
        <p:spPr>
          <a:xfrm>
            <a:off x="8253413" y="5092700"/>
            <a:ext cx="52387" cy="970290"/>
          </a:xfrm>
          <a:prstGeom prst="bentConnector3">
            <a:avLst>
              <a:gd name="adj1" fmla="val 536368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5076749" cy="533278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62201" y="1905000"/>
            <a:ext cx="609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62201" y="2160000"/>
            <a:ext cx="609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Elbow Connector 26"/>
          <p:cNvCxnSpPr>
            <a:stCxn id="13" idx="1"/>
            <a:endCxn id="22" idx="1"/>
          </p:cNvCxnSpPr>
          <p:nvPr/>
        </p:nvCxnSpPr>
        <p:spPr>
          <a:xfrm rot="10800000">
            <a:off x="2362202" y="2236200"/>
            <a:ext cx="3886199" cy="684800"/>
          </a:xfrm>
          <a:prstGeom prst="bentConnector3">
            <a:avLst>
              <a:gd name="adj1" fmla="val 10588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94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533400" y="23878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err="1" smtClean="0">
                <a:latin typeface="Arial Black" panose="020B0A04020102020204" pitchFamily="34" charset="0"/>
              </a:rPr>
              <a:t>Zavarene</a:t>
            </a:r>
            <a:r>
              <a:rPr lang="sr-Latn-RS" sz="2800" dirty="0" smtClean="0">
                <a:latin typeface="Arial Black" panose="020B0A04020102020204" pitchFamily="34" charset="0"/>
              </a:rPr>
              <a:t> veze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05" y="925744"/>
            <a:ext cx="6362395" cy="3494837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486205" y="4800600"/>
            <a:ext cx="63623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4.3 </a:t>
            </a:r>
            <a:r>
              <a:rPr lang="sr-Latn-RS" sz="2000" i="1" dirty="0" err="1"/>
              <a:t>Zavarena</a:t>
            </a:r>
            <a:r>
              <a:rPr lang="sr-Latn-RS" sz="2000" i="1" dirty="0"/>
              <a:t> veza</a:t>
            </a:r>
            <a:endParaRPr lang="en-U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797591"/>
              </p:ext>
            </p:extLst>
          </p:nvPr>
        </p:nvGraphicFramePr>
        <p:xfrm>
          <a:off x="5943600" y="5289093"/>
          <a:ext cx="2489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72" name="Equation" r:id="rId4" imgW="1244600" imgH="444500" progId="Equation.DSMT4">
                  <p:embed/>
                </p:oleObj>
              </mc:Choice>
              <mc:Fallback>
                <p:oleObj name="Equation" r:id="rId4" imgW="1244600" imgH="444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289093"/>
                        <a:ext cx="2489200" cy="889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57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533400" y="2387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Osovinica opterećena vučnom silom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59" y="838199"/>
            <a:ext cx="5698541" cy="51060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45259" y="6076890"/>
            <a:ext cx="56985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4.4 Osovinica opterećena vučnom silom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90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5698541" cy="510601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177225"/>
              </p:ext>
            </p:extLst>
          </p:nvPr>
        </p:nvGraphicFramePr>
        <p:xfrm>
          <a:off x="4876800" y="5638800"/>
          <a:ext cx="2005730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2" name="Equation" r:id="rId4" imgW="1002865" imgH="393529" progId="Equation.DSMT4">
                  <p:embed/>
                </p:oleObj>
              </mc:Choice>
              <mc:Fallback>
                <p:oleObj name="Equation" r:id="rId4" imgW="1002865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638800"/>
                        <a:ext cx="2005730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810073"/>
              </p:ext>
            </p:extLst>
          </p:nvPr>
        </p:nvGraphicFramePr>
        <p:xfrm>
          <a:off x="5257800" y="1143000"/>
          <a:ext cx="2286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3" name="Equation" r:id="rId6" imgW="1143000" imgH="431800" progId="Equation.DSMT4">
                  <p:embed/>
                </p:oleObj>
              </mc:Choice>
              <mc:Fallback>
                <p:oleObj name="Equation" r:id="rId6" imgW="11430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143000"/>
                        <a:ext cx="22860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040613"/>
              </p:ext>
            </p:extLst>
          </p:nvPr>
        </p:nvGraphicFramePr>
        <p:xfrm>
          <a:off x="609600" y="1295400"/>
          <a:ext cx="2437342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4" name="Equation" r:id="rId8" imgW="1218671" imgH="431613" progId="Equation.DSMT4">
                  <p:embed/>
                </p:oleObj>
              </mc:Choice>
              <mc:Fallback>
                <p:oleObj name="Equation" r:id="rId8" imgW="1218671" imgH="4316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95400"/>
                        <a:ext cx="2437342" cy="8632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76800" y="4932406"/>
            <a:ext cx="26670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Vučna osovinica:</a:t>
            </a:r>
            <a:endParaRPr lang="en-US" sz="2800" dirty="0"/>
          </a:p>
        </p:txBody>
      </p:sp>
      <p:cxnSp>
        <p:nvCxnSpPr>
          <p:cNvPr id="11" name="Elbow Connector 10"/>
          <p:cNvCxnSpPr>
            <a:stCxn id="10" idx="3"/>
            <a:endCxn id="5" idx="3"/>
          </p:cNvCxnSpPr>
          <p:nvPr/>
        </p:nvCxnSpPr>
        <p:spPr>
          <a:xfrm flipH="1">
            <a:off x="6882530" y="5194016"/>
            <a:ext cx="661270" cy="838313"/>
          </a:xfrm>
          <a:prstGeom prst="bentConnector3">
            <a:avLst>
              <a:gd name="adj1" fmla="val -3457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57800" y="457200"/>
            <a:ext cx="17526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Pozicija 1:</a:t>
            </a:r>
            <a:endParaRPr lang="en-US" sz="2800" dirty="0"/>
          </a:p>
        </p:txBody>
      </p:sp>
      <p:cxnSp>
        <p:nvCxnSpPr>
          <p:cNvPr id="15" name="Elbow Connector 14"/>
          <p:cNvCxnSpPr>
            <a:stCxn id="14" idx="3"/>
            <a:endCxn id="7" idx="3"/>
          </p:cNvCxnSpPr>
          <p:nvPr/>
        </p:nvCxnSpPr>
        <p:spPr>
          <a:xfrm>
            <a:off x="7010400" y="718810"/>
            <a:ext cx="533400" cy="855990"/>
          </a:xfrm>
          <a:prstGeom prst="bentConnector3">
            <a:avLst>
              <a:gd name="adj1" fmla="val 14285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9600" y="609600"/>
            <a:ext cx="17526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Pozicija 2:</a:t>
            </a:r>
            <a:endParaRPr lang="en-US" sz="2800" dirty="0"/>
          </a:p>
        </p:txBody>
      </p:sp>
      <p:cxnSp>
        <p:nvCxnSpPr>
          <p:cNvPr id="19" name="Elbow Connector 18"/>
          <p:cNvCxnSpPr>
            <a:stCxn id="18" idx="1"/>
            <a:endCxn id="9" idx="1"/>
          </p:cNvCxnSpPr>
          <p:nvPr/>
        </p:nvCxnSpPr>
        <p:spPr>
          <a:xfrm rot="10800000" flipV="1">
            <a:off x="609600" y="871209"/>
            <a:ext cx="12700" cy="855803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55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" y="1123884"/>
            <a:ext cx="6208776" cy="31193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87426" y="4324290"/>
            <a:ext cx="62087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4.5 Polutke krute spojnice spojene </a:t>
            </a:r>
            <a:r>
              <a:rPr lang="sr-Latn-RS" sz="2000" i="1" dirty="0" err="1"/>
              <a:t>zavrtnjevima</a:t>
            </a:r>
            <a:endParaRPr lang="en-U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922174"/>
              </p:ext>
            </p:extLst>
          </p:nvPr>
        </p:nvGraphicFramePr>
        <p:xfrm>
          <a:off x="1371600" y="5384800"/>
          <a:ext cx="1955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86" name="Equation" r:id="rId4" imgW="977900" imgH="228600" progId="Equation.DSMT4">
                  <p:embed/>
                </p:oleObj>
              </mc:Choice>
              <mc:Fallback>
                <p:oleObj name="Equation" r:id="rId4" imgW="9779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384800"/>
                        <a:ext cx="19558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394074"/>
              </p:ext>
            </p:extLst>
          </p:nvPr>
        </p:nvGraphicFramePr>
        <p:xfrm>
          <a:off x="3886200" y="5232400"/>
          <a:ext cx="3886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87" name="Equation" r:id="rId6" imgW="1943100" imgH="393700" progId="Equation.DSMT4">
                  <p:embed/>
                </p:oleObj>
              </mc:Choice>
              <mc:Fallback>
                <p:oleObj name="Equation" r:id="rId6" imgW="19431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232400"/>
                        <a:ext cx="38862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2387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Zavrtanjska veza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380801"/>
              </p:ext>
            </p:extLst>
          </p:nvPr>
        </p:nvGraphicFramePr>
        <p:xfrm>
          <a:off x="3429000" y="5461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88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461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858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962"/>
          </a:xfrm>
        </p:spPr>
        <p:txBody>
          <a:bodyPr>
            <a:normAutofit fontScale="90000"/>
          </a:bodyPr>
          <a:lstStyle/>
          <a:p>
            <a:pPr algn="l"/>
            <a:r>
              <a:rPr lang="sr-Latn-RS" sz="3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5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GEOMETRIJSKE KARAKTERISTI-</a:t>
            </a:r>
            <a:b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KE POPREČNIH PRESEKA</a:t>
            </a:r>
            <a:endParaRPr lang="sr-Latn-RS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Poprečni presek je geometrijska figura u zamišljenoj presečnoj ravni koja je normalna na </a:t>
            </a:r>
            <a:r>
              <a:rPr lang="sr-Latn-RS" sz="3200" dirty="0" err="1"/>
              <a:t>podužnu</a:t>
            </a:r>
            <a:r>
              <a:rPr lang="sr-Latn-RS" sz="3200" dirty="0"/>
              <a:t> osu linijskog elementa konstrukcije (štapa ili grede), odnosno srednju površ površinskog elementa konstrukcije (tanke ploče ili ljuske</a:t>
            </a:r>
            <a:r>
              <a:rPr lang="sr-Latn-RS" sz="3200" dirty="0" smtClean="0"/>
              <a:t>).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48980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5.1. Uvodne napomene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6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49432"/>
            <a:ext cx="4871258" cy="24605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3940314"/>
            <a:ext cx="670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5.1 Konzolna čelična traka opterećena na savijanje oko duže stranice pravougaonog poprečnog preseka (a) i oko kraće (b)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495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2" y="1066800"/>
            <a:ext cx="4255008" cy="44378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6592" y="5616714"/>
            <a:ext cx="4255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5.2 Proizvoljan poprečni presek u pravouglom </a:t>
            </a:r>
            <a:r>
              <a:rPr lang="sr-Latn-RS" sz="2000" i="1" dirty="0" err="1"/>
              <a:t>xy</a:t>
            </a:r>
            <a:r>
              <a:rPr lang="sr-Latn-RS" sz="2000" i="1" dirty="0"/>
              <a:t> koordinatnom sistemu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28615"/>
              </p:ext>
            </p:extLst>
          </p:nvPr>
        </p:nvGraphicFramePr>
        <p:xfrm>
          <a:off x="6019800" y="838200"/>
          <a:ext cx="13716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11" name="Equation" r:id="rId4" imgW="685800" imgH="762000" progId="Equation.DSMT4">
                  <p:embed/>
                </p:oleObj>
              </mc:Choice>
              <mc:Fallback>
                <p:oleObj name="Equation" r:id="rId4" imgW="685800" imgH="762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838200"/>
                        <a:ext cx="1371600" cy="1524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019800" y="2590800"/>
            <a:ext cx="2036135" cy="107721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800" dirty="0" smtClean="0"/>
              <a:t>Dimenzija:</a:t>
            </a:r>
          </a:p>
          <a:p>
            <a:endParaRPr lang="sr-Latn-RS" sz="800" dirty="0" smtClean="0"/>
          </a:p>
          <a:p>
            <a:r>
              <a:rPr lang="sr-Latn-RS" sz="2800" dirty="0" smtClean="0"/>
              <a:t>[L</a:t>
            </a:r>
            <a:r>
              <a:rPr lang="sr-Latn-RS" sz="2800" dirty="0">
                <a:sym typeface="Symbol"/>
              </a:rPr>
              <a:t></a:t>
            </a:r>
            <a:r>
              <a:rPr lang="sr-Latn-RS" sz="2800" dirty="0"/>
              <a:t>L</a:t>
            </a:r>
            <a:r>
              <a:rPr lang="sr-Latn-RS" sz="2800" baseline="30000" dirty="0"/>
              <a:t>2</a:t>
            </a:r>
            <a:r>
              <a:rPr lang="sr-Latn-RS" sz="2800" dirty="0"/>
              <a:t>] = [L</a:t>
            </a:r>
            <a:r>
              <a:rPr lang="sr-Latn-RS" sz="2800" baseline="30000" dirty="0"/>
              <a:t>3</a:t>
            </a:r>
            <a:r>
              <a:rPr lang="sr-Latn-RS" sz="2800" dirty="0"/>
              <a:t>]</a:t>
            </a:r>
            <a:endParaRPr lang="en-US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2.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Statički momenti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9" name="Elbow Connector 8"/>
          <p:cNvCxnSpPr>
            <a:stCxn id="6" idx="3"/>
            <a:endCxn id="7" idx="3"/>
          </p:cNvCxnSpPr>
          <p:nvPr/>
        </p:nvCxnSpPr>
        <p:spPr>
          <a:xfrm>
            <a:off x="7391400" y="1600200"/>
            <a:ext cx="664535" cy="1529209"/>
          </a:xfrm>
          <a:prstGeom prst="bentConnector3">
            <a:avLst>
              <a:gd name="adj1" fmla="val 1344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957963"/>
              </p:ext>
            </p:extLst>
          </p:nvPr>
        </p:nvGraphicFramePr>
        <p:xfrm>
          <a:off x="6019800" y="4902200"/>
          <a:ext cx="14478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12" name="Equation" r:id="rId6" imgW="723600" imgH="711000" progId="Equation.DSMT4">
                  <p:embed/>
                </p:oleObj>
              </mc:Choice>
              <mc:Fallback>
                <p:oleObj name="Equation" r:id="rId6" imgW="723600" imgH="711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902200"/>
                        <a:ext cx="1447800" cy="1422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019800" y="4124980"/>
            <a:ext cx="1619354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800" dirty="0" smtClean="0"/>
              <a:t>Predznak:</a:t>
            </a:r>
            <a:endParaRPr lang="en-US" sz="2800" dirty="0"/>
          </a:p>
        </p:txBody>
      </p:sp>
      <p:cxnSp>
        <p:nvCxnSpPr>
          <p:cNvPr id="12" name="Elbow Connector 11"/>
          <p:cNvCxnSpPr>
            <a:stCxn id="11" idx="3"/>
            <a:endCxn id="10" idx="3"/>
          </p:cNvCxnSpPr>
          <p:nvPr/>
        </p:nvCxnSpPr>
        <p:spPr>
          <a:xfrm flipH="1">
            <a:off x="7467600" y="4386590"/>
            <a:ext cx="171554" cy="1226810"/>
          </a:xfrm>
          <a:prstGeom prst="bentConnector3">
            <a:avLst>
              <a:gd name="adj1" fmla="val -133253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87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020988"/>
              </p:ext>
            </p:extLst>
          </p:nvPr>
        </p:nvGraphicFramePr>
        <p:xfrm>
          <a:off x="6248400" y="457200"/>
          <a:ext cx="22860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26" name="Equation" r:id="rId3" imgW="1143000" imgH="1676400" progId="Equation.DSMT4">
                  <p:embed/>
                </p:oleObj>
              </mc:Choice>
              <mc:Fallback>
                <p:oleObj name="Equation" r:id="rId3" imgW="1143000" imgH="1676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57200"/>
                        <a:ext cx="2286000" cy="3352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33400" y="4953000"/>
            <a:ext cx="4864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5.3 Primer složene geometrijske figure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4864608" cy="4437888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823752"/>
              </p:ext>
            </p:extLst>
          </p:nvPr>
        </p:nvGraphicFramePr>
        <p:xfrm>
          <a:off x="6858000" y="4419600"/>
          <a:ext cx="1193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27" name="Equation" r:id="rId6" imgW="596900" imgH="482600" progId="Equation.DSMT4">
                  <p:embed/>
                </p:oleObj>
              </mc:Choice>
              <mc:Fallback>
                <p:oleObj name="Equation" r:id="rId6" imgW="5969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419600"/>
                        <a:ext cx="11938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446937"/>
              </p:ext>
            </p:extLst>
          </p:nvPr>
        </p:nvGraphicFramePr>
        <p:xfrm>
          <a:off x="7188200" y="396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28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396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295400" y="5562600"/>
            <a:ext cx="7475524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/>
              <a:t>Ukoliko su ose </a:t>
            </a:r>
            <a:r>
              <a:rPr lang="sr-Latn-RS" sz="2800" i="1" dirty="0"/>
              <a:t>x</a:t>
            </a:r>
            <a:r>
              <a:rPr lang="sr-Latn-RS" sz="2800" dirty="0"/>
              <a:t> i </a:t>
            </a:r>
            <a:r>
              <a:rPr lang="sr-Latn-RS" sz="2800" i="1" dirty="0"/>
              <a:t>y</a:t>
            </a:r>
            <a:r>
              <a:rPr lang="sr-Latn-RS" sz="2800" dirty="0"/>
              <a:t> </a:t>
            </a:r>
            <a:r>
              <a:rPr lang="sr-Latn-RS" sz="2800" dirty="0" err="1"/>
              <a:t>težišne</a:t>
            </a:r>
            <a:r>
              <a:rPr lang="sr-Latn-RS" sz="2800" dirty="0"/>
              <a:t> (prolaze kroz </a:t>
            </a:r>
            <a:r>
              <a:rPr lang="sr-Latn-RS" sz="2800" dirty="0" smtClean="0"/>
              <a:t>težište C</a:t>
            </a:r>
            <a:r>
              <a:rPr lang="sr-Latn-RS" sz="2800" dirty="0" smtClean="0">
                <a:sym typeface="Symbol"/>
              </a:rPr>
              <a:t>O)</a:t>
            </a:r>
            <a:r>
              <a:rPr lang="sr-Latn-RS" sz="2800" dirty="0" smtClean="0"/>
              <a:t>imali </a:t>
            </a:r>
            <a:r>
              <a:rPr lang="sr-Latn-RS" sz="2800" dirty="0"/>
              <a:t>bismo </a:t>
            </a:r>
            <a:r>
              <a:rPr lang="sr-Latn-RS" sz="2800" dirty="0" smtClean="0"/>
              <a:t>x</a:t>
            </a:r>
            <a:r>
              <a:rPr lang="sr-Latn-RS" sz="2800" baseline="-25000" dirty="0" smtClean="0"/>
              <a:t>C</a:t>
            </a:r>
            <a:r>
              <a:rPr lang="sr-Latn-RS" sz="2800" dirty="0" smtClean="0"/>
              <a:t> = y</a:t>
            </a:r>
            <a:r>
              <a:rPr lang="sr-Latn-RS" sz="2800" baseline="-25000" dirty="0" smtClean="0"/>
              <a:t>C</a:t>
            </a:r>
            <a:r>
              <a:rPr lang="sr-Latn-RS" sz="2800" dirty="0" smtClean="0"/>
              <a:t> =</a:t>
            </a:r>
            <a:r>
              <a:rPr lang="en-US" sz="2800" dirty="0" smtClean="0"/>
              <a:t> </a:t>
            </a:r>
            <a:r>
              <a:rPr lang="sr-Latn-RS" sz="2800" dirty="0" smtClean="0"/>
              <a:t>0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b="1" dirty="0" smtClean="0"/>
              <a:t>S</a:t>
            </a:r>
            <a:r>
              <a:rPr lang="en-US" sz="2800" b="1" baseline="-25000" dirty="0" smtClean="0"/>
              <a:t>x</a:t>
            </a:r>
            <a:r>
              <a:rPr lang="en-US" sz="2800" b="1" dirty="0" smtClean="0"/>
              <a:t> = S</a:t>
            </a:r>
            <a:r>
              <a:rPr lang="en-US" sz="2800" b="1" baseline="-25000" dirty="0" smtClean="0"/>
              <a:t>y</a:t>
            </a:r>
            <a:r>
              <a:rPr lang="en-US" sz="2800" b="1" dirty="0" smtClean="0"/>
              <a:t> = 0</a:t>
            </a:r>
            <a:r>
              <a:rPr lang="en-US" sz="2800" dirty="0" smtClean="0"/>
              <a:t>.</a:t>
            </a:r>
            <a:endParaRPr lang="sr-Latn-RS" sz="2800" dirty="0" smtClean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17619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4. 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PRAKTIČNI PROBLEMI</a:t>
            </a:r>
            <a:b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SMICANJA</a:t>
            </a:r>
            <a:endParaRPr lang="sr-Latn-RS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Smicanje kao prosti vid opterećenja izazivaju suprotno usmerene i paralelne sile, sa značajno malom udaljenošću napadnih linija. Ovaj vid prostog opterećenja, povezan je sa savijanjem i zbog toga se u naučnoj literaturi, sreće i pod pojmom </a:t>
            </a:r>
            <a:r>
              <a:rPr lang="sr-Latn-RS" sz="3200" b="1" dirty="0"/>
              <a:t>tehničko smicanje</a:t>
            </a:r>
            <a:r>
              <a:rPr lang="sr-Latn-RS" sz="3200" dirty="0" smtClean="0"/>
              <a:t>.</a:t>
            </a:r>
            <a:endParaRPr lang="sr-Latn-R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41360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4.1. Uvodne informacije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3.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Aksijalni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, centrifugalni i polarni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momenti inercije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92" y="2057400"/>
            <a:ext cx="4255008" cy="4437888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256903"/>
              </p:ext>
            </p:extLst>
          </p:nvPr>
        </p:nvGraphicFramePr>
        <p:xfrm>
          <a:off x="6090129" y="1828800"/>
          <a:ext cx="1447172" cy="152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54" name="Equation" r:id="rId4" imgW="723586" imgH="761669" progId="Equation.DSMT4">
                  <p:embed/>
                </p:oleObj>
              </mc:Choice>
              <mc:Fallback>
                <p:oleObj name="Equation" r:id="rId4" imgW="723586" imgH="76166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0129" y="1828800"/>
                        <a:ext cx="1447172" cy="152333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090129" y="3494782"/>
            <a:ext cx="2215671" cy="107721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800" dirty="0" smtClean="0"/>
              <a:t>Dimenzija:</a:t>
            </a:r>
          </a:p>
          <a:p>
            <a:endParaRPr lang="sr-Latn-RS" sz="800" dirty="0" smtClean="0"/>
          </a:p>
          <a:p>
            <a:r>
              <a:rPr lang="sr-Latn-RS" sz="2800" dirty="0" smtClean="0"/>
              <a:t>[L</a:t>
            </a:r>
            <a:r>
              <a:rPr lang="sr-Latn-RS" sz="2800" baseline="30000" dirty="0" smtClean="0"/>
              <a:t>2</a:t>
            </a:r>
            <a:r>
              <a:rPr lang="sr-Latn-RS" sz="2800" dirty="0" smtClean="0">
                <a:sym typeface="Symbol"/>
              </a:rPr>
              <a:t></a:t>
            </a:r>
            <a:r>
              <a:rPr lang="sr-Latn-RS" sz="2800" dirty="0"/>
              <a:t>L</a:t>
            </a:r>
            <a:r>
              <a:rPr lang="sr-Latn-RS" sz="2800" baseline="30000" dirty="0"/>
              <a:t>2</a:t>
            </a:r>
            <a:r>
              <a:rPr lang="sr-Latn-RS" sz="2800" dirty="0"/>
              <a:t>] = [</a:t>
            </a:r>
            <a:r>
              <a:rPr lang="sr-Latn-RS" sz="2800" dirty="0" smtClean="0"/>
              <a:t>L</a:t>
            </a:r>
            <a:r>
              <a:rPr lang="sr-Latn-RS" sz="2800" baseline="30000" dirty="0" smtClean="0"/>
              <a:t>4</a:t>
            </a:r>
            <a:r>
              <a:rPr lang="sr-Latn-RS" sz="2800" dirty="0" smtClean="0"/>
              <a:t>]</a:t>
            </a:r>
            <a:endParaRPr lang="en-US" sz="2800" dirty="0"/>
          </a:p>
        </p:txBody>
      </p:sp>
      <p:cxnSp>
        <p:nvCxnSpPr>
          <p:cNvPr id="10" name="Elbow Connector 9"/>
          <p:cNvCxnSpPr>
            <a:stCxn id="8" idx="3"/>
            <a:endCxn id="9" idx="3"/>
          </p:cNvCxnSpPr>
          <p:nvPr/>
        </p:nvCxnSpPr>
        <p:spPr>
          <a:xfrm>
            <a:off x="7537301" y="2590469"/>
            <a:ext cx="768499" cy="1442922"/>
          </a:xfrm>
          <a:prstGeom prst="bentConnector3">
            <a:avLst>
              <a:gd name="adj1" fmla="val 12974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430489"/>
              </p:ext>
            </p:extLst>
          </p:nvPr>
        </p:nvGraphicFramePr>
        <p:xfrm>
          <a:off x="6090129" y="5892800"/>
          <a:ext cx="1346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55" name="Equation" r:id="rId6" imgW="672840" imgH="253800" progId="Equation.DSMT4">
                  <p:embed/>
                </p:oleObj>
              </mc:Choice>
              <mc:Fallback>
                <p:oleObj name="Equation" r:id="rId6" imgW="672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0129" y="5892800"/>
                        <a:ext cx="13462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090129" y="5140980"/>
            <a:ext cx="1619354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800" dirty="0" smtClean="0"/>
              <a:t>Predznak:</a:t>
            </a:r>
            <a:endParaRPr lang="en-US" sz="2800" dirty="0"/>
          </a:p>
        </p:txBody>
      </p:sp>
      <p:cxnSp>
        <p:nvCxnSpPr>
          <p:cNvPr id="13" name="Elbow Connector 12"/>
          <p:cNvCxnSpPr>
            <a:stCxn id="12" idx="3"/>
            <a:endCxn id="11" idx="3"/>
          </p:cNvCxnSpPr>
          <p:nvPr/>
        </p:nvCxnSpPr>
        <p:spPr>
          <a:xfrm flipH="1">
            <a:off x="7436329" y="5402590"/>
            <a:ext cx="273154" cy="744210"/>
          </a:xfrm>
          <a:prstGeom prst="bentConnector3">
            <a:avLst>
              <a:gd name="adj1" fmla="val -8368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145798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err="1" smtClean="0">
                <a:latin typeface="Arial Black" panose="020B0A04020102020204" pitchFamily="34" charset="0"/>
              </a:rPr>
              <a:t>Aksijalni</a:t>
            </a:r>
            <a:r>
              <a:rPr lang="sr-Latn-RS" sz="2800" dirty="0" smtClean="0">
                <a:latin typeface="Arial Black" panose="020B0A04020102020204" pitchFamily="34" charset="0"/>
              </a:rPr>
              <a:t> moment inercije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853594"/>
              </p:ext>
            </p:extLst>
          </p:nvPr>
        </p:nvGraphicFramePr>
        <p:xfrm>
          <a:off x="5867400" y="1143000"/>
          <a:ext cx="1523338" cy="736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74" name="Equation" r:id="rId3" imgW="761669" imgH="368140" progId="Equation.DSMT4">
                  <p:embed/>
                </p:oleObj>
              </mc:Choice>
              <mc:Fallback>
                <p:oleObj name="Equation" r:id="rId3" imgW="761669" imgH="3681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143000"/>
                        <a:ext cx="1523338" cy="73628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2387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Centrifugalni moment inercije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4255008" cy="44378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67400" y="2209800"/>
            <a:ext cx="2511713" cy="107721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800" dirty="0" smtClean="0"/>
              <a:t>Dimenzija:</a:t>
            </a:r>
          </a:p>
          <a:p>
            <a:endParaRPr lang="sr-Latn-RS" sz="800" dirty="0" smtClean="0"/>
          </a:p>
          <a:p>
            <a:r>
              <a:rPr lang="sr-Latn-RS" sz="2800" dirty="0" smtClean="0"/>
              <a:t>[L</a:t>
            </a:r>
            <a:r>
              <a:rPr lang="sr-Latn-RS" sz="2800" dirty="0">
                <a:sym typeface="Symbol"/>
              </a:rPr>
              <a:t>L  </a:t>
            </a:r>
            <a:r>
              <a:rPr lang="sr-Latn-RS" sz="2800" dirty="0" smtClean="0"/>
              <a:t>L</a:t>
            </a:r>
            <a:r>
              <a:rPr lang="sr-Latn-RS" sz="2800" baseline="30000" dirty="0" smtClean="0"/>
              <a:t>2</a:t>
            </a:r>
            <a:r>
              <a:rPr lang="sr-Latn-RS" sz="2800" dirty="0"/>
              <a:t>] = [</a:t>
            </a:r>
            <a:r>
              <a:rPr lang="sr-Latn-RS" sz="2800" dirty="0" smtClean="0"/>
              <a:t>L</a:t>
            </a:r>
            <a:r>
              <a:rPr lang="sr-Latn-RS" sz="2800" baseline="30000" dirty="0" smtClean="0"/>
              <a:t>4</a:t>
            </a:r>
            <a:r>
              <a:rPr lang="sr-Latn-RS" sz="2800" dirty="0" smtClean="0"/>
              <a:t>]</a:t>
            </a:r>
            <a:endParaRPr lang="en-US" sz="2800" dirty="0"/>
          </a:p>
        </p:txBody>
      </p:sp>
      <p:cxnSp>
        <p:nvCxnSpPr>
          <p:cNvPr id="9" name="Elbow Connector 8"/>
          <p:cNvCxnSpPr>
            <a:stCxn id="4" idx="3"/>
            <a:endCxn id="8" idx="3"/>
          </p:cNvCxnSpPr>
          <p:nvPr/>
        </p:nvCxnSpPr>
        <p:spPr>
          <a:xfrm>
            <a:off x="7390738" y="1511140"/>
            <a:ext cx="988375" cy="1237269"/>
          </a:xfrm>
          <a:prstGeom prst="bentConnector3">
            <a:avLst>
              <a:gd name="adj1" fmla="val 12312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867400" y="4064000"/>
            <a:ext cx="1619354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800" dirty="0" smtClean="0"/>
              <a:t>Predznak:</a:t>
            </a:r>
            <a:endParaRPr lang="en-US" sz="2800" dirty="0"/>
          </a:p>
        </p:txBody>
      </p:sp>
      <p:cxnSp>
        <p:nvCxnSpPr>
          <p:cNvPr id="11" name="Elbow Connector 10"/>
          <p:cNvCxnSpPr>
            <a:stCxn id="10" idx="3"/>
            <a:endCxn id="13" idx="3"/>
          </p:cNvCxnSpPr>
          <p:nvPr/>
        </p:nvCxnSpPr>
        <p:spPr>
          <a:xfrm flipH="1">
            <a:off x="6883400" y="4325610"/>
            <a:ext cx="603354" cy="1211590"/>
          </a:xfrm>
          <a:prstGeom prst="bentConnector3">
            <a:avLst>
              <a:gd name="adj1" fmla="val -37888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982002"/>
              </p:ext>
            </p:extLst>
          </p:nvPr>
        </p:nvGraphicFramePr>
        <p:xfrm>
          <a:off x="5867400" y="4826000"/>
          <a:ext cx="10160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75" name="Equation" r:id="rId6" imgW="507960" imgH="711000" progId="Equation.DSMT4">
                  <p:embed/>
                </p:oleObj>
              </mc:Choice>
              <mc:Fallback>
                <p:oleObj name="Equation" r:id="rId6" imgW="507960" imgH="711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826000"/>
                        <a:ext cx="1016000" cy="1422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869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4" y="381000"/>
            <a:ext cx="5285232" cy="37978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4256680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5.4 Primer </a:t>
            </a:r>
            <a:r>
              <a:rPr lang="sr-Latn-RS" sz="2000" i="1" dirty="0" err="1"/>
              <a:t>osno</a:t>
            </a:r>
            <a:r>
              <a:rPr lang="sr-Latn-RS" sz="2000" i="1" dirty="0"/>
              <a:t>-simetrične geometrijske figure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510284" y="5015805"/>
            <a:ext cx="6947916" cy="138499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b="1" dirty="0" smtClean="0"/>
              <a:t>ZAKLJUČAK: </a:t>
            </a:r>
            <a:r>
              <a:rPr lang="sr-Latn-RS" sz="2800" dirty="0" smtClean="0"/>
              <a:t>Centrifugalni </a:t>
            </a:r>
            <a:r>
              <a:rPr lang="sr-Latn-RS" sz="2800" dirty="0"/>
              <a:t>moment inercije za poprečne preseke, sa bar jednom osom simetrije, jednak nuli (0).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483233"/>
              </p:ext>
            </p:extLst>
          </p:nvPr>
        </p:nvGraphicFramePr>
        <p:xfrm>
          <a:off x="5638800" y="3429000"/>
          <a:ext cx="2818176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24" name="Equation" r:id="rId4" imgW="1409088" imgH="241195" progId="Equation.DSMT4">
                  <p:embed/>
                </p:oleObj>
              </mc:Choice>
              <mc:Fallback>
                <p:oleObj name="Equation" r:id="rId4" imgW="1409088" imgH="24119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429000"/>
                        <a:ext cx="2818176" cy="48239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lbow Connector 7"/>
          <p:cNvCxnSpPr>
            <a:stCxn id="4" idx="3"/>
            <a:endCxn id="7" idx="3"/>
          </p:cNvCxnSpPr>
          <p:nvPr/>
        </p:nvCxnSpPr>
        <p:spPr>
          <a:xfrm>
            <a:off x="8456976" y="3670195"/>
            <a:ext cx="1224" cy="2038108"/>
          </a:xfrm>
          <a:prstGeom prst="bentConnector3">
            <a:avLst>
              <a:gd name="adj1" fmla="val 1877647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93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533400" y="2387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Polarni moment inercije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05712"/>
            <a:ext cx="4255008" cy="4437888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258519"/>
              </p:ext>
            </p:extLst>
          </p:nvPr>
        </p:nvGraphicFramePr>
        <p:xfrm>
          <a:off x="5878292" y="990600"/>
          <a:ext cx="1397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187" name="Equation" r:id="rId4" imgW="698500" imgH="368300" progId="Equation.DSMT4">
                  <p:embed/>
                </p:oleObj>
              </mc:Choice>
              <mc:Fallback>
                <p:oleObj name="Equation" r:id="rId4" imgW="698500" imgH="368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292" y="990600"/>
                        <a:ext cx="13970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499526"/>
              </p:ext>
            </p:extLst>
          </p:nvPr>
        </p:nvGraphicFramePr>
        <p:xfrm>
          <a:off x="3810000" y="1117600"/>
          <a:ext cx="1498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188" name="Equation" r:id="rId6" imgW="749160" imgH="228600" progId="Equation.DSMT4">
                  <p:embed/>
                </p:oleObj>
              </mc:Choice>
              <mc:Fallback>
                <p:oleObj name="Equation" r:id="rId6" imgW="74916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117600"/>
                        <a:ext cx="14986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5409692" y="1285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4645"/>
              </p:ext>
            </p:extLst>
          </p:nvPr>
        </p:nvGraphicFramePr>
        <p:xfrm>
          <a:off x="5892294" y="2260600"/>
          <a:ext cx="2489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189" name="Equation" r:id="rId8" imgW="1244600" imgH="368300" progId="Equation.DSMT4">
                  <p:embed/>
                </p:oleObj>
              </mc:Choice>
              <mc:Fallback>
                <p:oleObj name="Equation" r:id="rId8" imgW="1244600" imgH="368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294" y="2260600"/>
                        <a:ext cx="24892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584046"/>
              </p:ext>
            </p:extLst>
          </p:nvPr>
        </p:nvGraphicFramePr>
        <p:xfrm>
          <a:off x="5866892" y="3606800"/>
          <a:ext cx="1397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190" name="Equation" r:id="rId10" imgW="698500" imgH="241300" progId="Equation.DSMT4">
                  <p:embed/>
                </p:oleObj>
              </mc:Choice>
              <mc:Fallback>
                <p:oleObj name="Equation" r:id="rId10" imgW="6985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6892" y="3606800"/>
                        <a:ext cx="1397000" cy="482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359393"/>
              </p:ext>
            </p:extLst>
          </p:nvPr>
        </p:nvGraphicFramePr>
        <p:xfrm>
          <a:off x="6197092" y="1778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191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092" y="1778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711128"/>
              </p:ext>
            </p:extLst>
          </p:nvPr>
        </p:nvGraphicFramePr>
        <p:xfrm>
          <a:off x="6197092" y="3124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192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092" y="3124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5859296" y="4343400"/>
            <a:ext cx="2446504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800" dirty="0" smtClean="0"/>
              <a:t>Dimenzija: [L</a:t>
            </a:r>
            <a:r>
              <a:rPr lang="sr-Latn-RS" sz="2800" baseline="30000" dirty="0" smtClean="0"/>
              <a:t>4</a:t>
            </a:r>
            <a:r>
              <a:rPr lang="sr-Latn-RS" sz="2800" dirty="0" smtClean="0"/>
              <a:t>]</a:t>
            </a:r>
            <a:endParaRPr lang="en-US" sz="2800" dirty="0"/>
          </a:p>
        </p:txBody>
      </p:sp>
      <p:cxnSp>
        <p:nvCxnSpPr>
          <p:cNvPr id="17" name="Elbow Connector 16"/>
          <p:cNvCxnSpPr>
            <a:stCxn id="13" idx="3"/>
            <a:endCxn id="16" idx="3"/>
          </p:cNvCxnSpPr>
          <p:nvPr/>
        </p:nvCxnSpPr>
        <p:spPr>
          <a:xfrm>
            <a:off x="7263892" y="3848100"/>
            <a:ext cx="1041908" cy="756910"/>
          </a:xfrm>
          <a:prstGeom prst="bentConnector3">
            <a:avLst>
              <a:gd name="adj1" fmla="val 12194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172279"/>
              </p:ext>
            </p:extLst>
          </p:nvPr>
        </p:nvGraphicFramePr>
        <p:xfrm>
          <a:off x="6559446" y="5969000"/>
          <a:ext cx="889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193" name="Equation" r:id="rId15" imgW="444240" imgH="253800" progId="Equation.DSMT4">
                  <p:embed/>
                </p:oleObj>
              </mc:Choice>
              <mc:Fallback>
                <p:oleObj name="Equation" r:id="rId15" imgW="444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9446" y="5969000"/>
                        <a:ext cx="8890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5848246" y="5242580"/>
            <a:ext cx="1619354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800" dirty="0" smtClean="0"/>
              <a:t>Predznak:</a:t>
            </a:r>
            <a:endParaRPr lang="en-US" sz="2800" dirty="0"/>
          </a:p>
        </p:txBody>
      </p:sp>
      <p:cxnSp>
        <p:nvCxnSpPr>
          <p:cNvPr id="23" name="Elbow Connector 22"/>
          <p:cNvCxnSpPr>
            <a:stCxn id="22" idx="3"/>
            <a:endCxn id="21" idx="3"/>
          </p:cNvCxnSpPr>
          <p:nvPr/>
        </p:nvCxnSpPr>
        <p:spPr>
          <a:xfrm flipH="1">
            <a:off x="7448446" y="5504190"/>
            <a:ext cx="19154" cy="718810"/>
          </a:xfrm>
          <a:prstGeom prst="bentConnector3">
            <a:avLst>
              <a:gd name="adj1" fmla="val -119348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0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14478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4.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Promena momenata inercije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pri translaciji koordinatnog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sistema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4370832" cy="39776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5857577"/>
            <a:ext cx="472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5.5 Proizvoljan poprečni presek u </a:t>
            </a:r>
            <a:r>
              <a:rPr lang="sr-Latn-RS" sz="2000" i="1" dirty="0" err="1"/>
              <a:t>xy</a:t>
            </a:r>
            <a:r>
              <a:rPr lang="sr-Latn-RS" sz="2000" i="1" dirty="0"/>
              <a:t> i </a:t>
            </a:r>
            <a:r>
              <a:rPr lang="sr-Latn-RS" sz="2000" i="1" dirty="0" err="1"/>
              <a:t>x’y</a:t>
            </a:r>
            <a:r>
              <a:rPr lang="sr-Latn-RS" sz="2000" i="1" dirty="0"/>
              <a:t>’ koordinatnim sistemima paralelnih osa</a:t>
            </a:r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59111"/>
              </p:ext>
            </p:extLst>
          </p:nvPr>
        </p:nvGraphicFramePr>
        <p:xfrm>
          <a:off x="6248400" y="1752600"/>
          <a:ext cx="1244060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98" name="Equation" r:id="rId4" imgW="622030" imgH="431613" progId="Equation.DSMT4">
                  <p:embed/>
                </p:oleObj>
              </mc:Choice>
              <mc:Fallback>
                <p:oleObj name="Equation" r:id="rId4" imgW="622030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752600"/>
                        <a:ext cx="1244060" cy="8632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99484"/>
              </p:ext>
            </p:extLst>
          </p:nvPr>
        </p:nvGraphicFramePr>
        <p:xfrm>
          <a:off x="6248400" y="3124200"/>
          <a:ext cx="1854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99" name="Equation" r:id="rId6" imgW="927100" imgH="381000" progId="Equation.DSMT4">
                  <p:embed/>
                </p:oleObj>
              </mc:Choice>
              <mc:Fallback>
                <p:oleObj name="Equation" r:id="rId6" imgW="927100" imgH="381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124200"/>
                        <a:ext cx="1854200" cy="762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019800" y="2194560"/>
            <a:ext cx="1752600" cy="62484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825739" y="24765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ight Arrow 11"/>
          <p:cNvSpPr/>
          <p:nvPr/>
        </p:nvSpPr>
        <p:spPr>
          <a:xfrm flipH="1">
            <a:off x="8244840" y="3352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3" name="Elbow Connector 12"/>
          <p:cNvCxnSpPr>
            <a:stCxn id="11" idx="3"/>
            <a:endCxn id="12" idx="1"/>
          </p:cNvCxnSpPr>
          <p:nvPr/>
        </p:nvCxnSpPr>
        <p:spPr>
          <a:xfrm>
            <a:off x="8191499" y="2545080"/>
            <a:ext cx="419101" cy="876300"/>
          </a:xfrm>
          <a:prstGeom prst="bentConnector3">
            <a:avLst>
              <a:gd name="adj1" fmla="val 154545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850817"/>
              </p:ext>
            </p:extLst>
          </p:nvPr>
        </p:nvGraphicFramePr>
        <p:xfrm>
          <a:off x="6248400" y="4495800"/>
          <a:ext cx="2209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00" name="Equation" r:id="rId8" imgW="1104900" imgH="381000" progId="Equation.DSMT4">
                  <p:embed/>
                </p:oleObj>
              </mc:Choice>
              <mc:Fallback>
                <p:oleObj name="Equation" r:id="rId8" imgW="1104900" imgH="381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495800"/>
                        <a:ext cx="2209800" cy="762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487378"/>
              </p:ext>
            </p:extLst>
          </p:nvPr>
        </p:nvGraphicFramePr>
        <p:xfrm>
          <a:off x="6578600" y="4013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01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600" y="4013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5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574851"/>
              </p:ext>
            </p:extLst>
          </p:nvPr>
        </p:nvGraphicFramePr>
        <p:xfrm>
          <a:off x="533400" y="533400"/>
          <a:ext cx="2209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83" name="Equation" r:id="rId3" imgW="1104900" imgH="381000" progId="Equation.DSMT4">
                  <p:embed/>
                </p:oleObj>
              </mc:Choice>
              <mc:Fallback>
                <p:oleObj name="Equation" r:id="rId3" imgW="1104900" imgH="3810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33400"/>
                        <a:ext cx="2209800" cy="762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555631"/>
              </p:ext>
            </p:extLst>
          </p:nvPr>
        </p:nvGraphicFramePr>
        <p:xfrm>
          <a:off x="533400" y="1930400"/>
          <a:ext cx="3810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84" name="Equation" r:id="rId5" imgW="1905000" imgH="368300" progId="Equation.DSMT4">
                  <p:embed/>
                </p:oleObj>
              </mc:Choice>
              <mc:Fallback>
                <p:oleObj name="Equation" r:id="rId5" imgW="1905000" imgH="3683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30400"/>
                        <a:ext cx="3810000" cy="736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700537"/>
              </p:ext>
            </p:extLst>
          </p:nvPr>
        </p:nvGraphicFramePr>
        <p:xfrm>
          <a:off x="914400" y="142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85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2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349686"/>
              </p:ext>
            </p:extLst>
          </p:nvPr>
        </p:nvGraphicFramePr>
        <p:xfrm>
          <a:off x="533400" y="3276600"/>
          <a:ext cx="2538898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86" name="Equation" r:id="rId9" imgW="1269449" imgH="241195" progId="Equation.DSMT4">
                  <p:embed/>
                </p:oleObj>
              </mc:Choice>
              <mc:Fallback>
                <p:oleObj name="Equation" r:id="rId9" imgW="1269449" imgH="24119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76600"/>
                        <a:ext cx="2538898" cy="48239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212920"/>
              </p:ext>
            </p:extLst>
          </p:nvPr>
        </p:nvGraphicFramePr>
        <p:xfrm>
          <a:off x="914400" y="2794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87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94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274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4370832" cy="397764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279620"/>
              </p:ext>
            </p:extLst>
          </p:nvPr>
        </p:nvGraphicFramePr>
        <p:xfrm>
          <a:off x="6096000" y="548640"/>
          <a:ext cx="1244060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75" name="Equation" r:id="rId4" imgW="622030" imgH="431613" progId="Equation.DSMT4">
                  <p:embed/>
                </p:oleObj>
              </mc:Choice>
              <mc:Fallback>
                <p:oleObj name="Equation" r:id="rId4" imgW="622030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48640"/>
                        <a:ext cx="1244060" cy="8632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748012"/>
              </p:ext>
            </p:extLst>
          </p:nvPr>
        </p:nvGraphicFramePr>
        <p:xfrm>
          <a:off x="6096000" y="1920240"/>
          <a:ext cx="1854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76" name="Equation" r:id="rId6" imgW="927000" imgH="380880" progId="Equation.DSMT4">
                  <p:embed/>
                </p:oleObj>
              </mc:Choice>
              <mc:Fallback>
                <p:oleObj name="Equation" r:id="rId6" imgW="9270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920240"/>
                        <a:ext cx="1854200" cy="762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867400" y="381000"/>
            <a:ext cx="1752600" cy="62484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673339" y="624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ight Arrow 7"/>
          <p:cNvSpPr/>
          <p:nvPr/>
        </p:nvSpPr>
        <p:spPr>
          <a:xfrm flipH="1">
            <a:off x="8016240" y="2148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9" name="Elbow Connector 8"/>
          <p:cNvCxnSpPr>
            <a:stCxn id="7" idx="3"/>
            <a:endCxn id="8" idx="1"/>
          </p:cNvCxnSpPr>
          <p:nvPr/>
        </p:nvCxnSpPr>
        <p:spPr>
          <a:xfrm>
            <a:off x="8039099" y="693420"/>
            <a:ext cx="342901" cy="1524000"/>
          </a:xfrm>
          <a:prstGeom prst="bentConnector3">
            <a:avLst>
              <a:gd name="adj1" fmla="val 16666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220900"/>
              </p:ext>
            </p:extLst>
          </p:nvPr>
        </p:nvGraphicFramePr>
        <p:xfrm>
          <a:off x="6096000" y="3291840"/>
          <a:ext cx="2209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77" name="Equation" r:id="rId8" imgW="1104840" imgH="380880" progId="Equation.DSMT4">
                  <p:embed/>
                </p:oleObj>
              </mc:Choice>
              <mc:Fallback>
                <p:oleObj name="Equation" r:id="rId8" imgW="11048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291840"/>
                        <a:ext cx="2209800" cy="762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779682"/>
              </p:ext>
            </p:extLst>
          </p:nvPr>
        </p:nvGraphicFramePr>
        <p:xfrm>
          <a:off x="6426200" y="280924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78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280924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292260"/>
              </p:ext>
            </p:extLst>
          </p:nvPr>
        </p:nvGraphicFramePr>
        <p:xfrm>
          <a:off x="6426200" y="418084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79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418084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168926"/>
              </p:ext>
            </p:extLst>
          </p:nvPr>
        </p:nvGraphicFramePr>
        <p:xfrm>
          <a:off x="4495800" y="4663440"/>
          <a:ext cx="3810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80" name="Equation" r:id="rId13" imgW="1904760" imgH="368280" progId="Equation.DSMT4">
                  <p:embed/>
                </p:oleObj>
              </mc:Choice>
              <mc:Fallback>
                <p:oleObj name="Equation" r:id="rId13" imgW="1904760" imgH="368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663440"/>
                        <a:ext cx="3810000" cy="736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275451"/>
              </p:ext>
            </p:extLst>
          </p:nvPr>
        </p:nvGraphicFramePr>
        <p:xfrm>
          <a:off x="4497387" y="5892800"/>
          <a:ext cx="25892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81" name="Equation" r:id="rId15" imgW="1295280" imgH="253800" progId="Equation.DSMT4">
                  <p:embed/>
                </p:oleObj>
              </mc:Choice>
              <mc:Fallback>
                <p:oleObj name="Equation" r:id="rId15" imgW="129528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7387" y="5892800"/>
                        <a:ext cx="2589213" cy="508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695354"/>
              </p:ext>
            </p:extLst>
          </p:nvPr>
        </p:nvGraphicFramePr>
        <p:xfrm>
          <a:off x="4840732" y="5486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82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732" y="5486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175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037687"/>
              </p:ext>
            </p:extLst>
          </p:nvPr>
        </p:nvGraphicFramePr>
        <p:xfrm>
          <a:off x="5281734" y="2463800"/>
          <a:ext cx="1930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06" name="Equation" r:id="rId3" imgW="965200" imgH="368300" progId="Equation.DSMT4">
                  <p:embed/>
                </p:oleObj>
              </mc:Choice>
              <mc:Fallback>
                <p:oleObj name="Equation" r:id="rId3" imgW="965200" imgH="368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734" y="2463800"/>
                        <a:ext cx="19304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609794"/>
              </p:ext>
            </p:extLst>
          </p:nvPr>
        </p:nvGraphicFramePr>
        <p:xfrm>
          <a:off x="5271574" y="3810210"/>
          <a:ext cx="3098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07" name="Equation" r:id="rId5" imgW="1549400" imgH="368300" progId="Equation.DSMT4">
                  <p:embed/>
                </p:oleObj>
              </mc:Choice>
              <mc:Fallback>
                <p:oleObj name="Equation" r:id="rId5" imgW="1549400" imgH="368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1574" y="3810210"/>
                        <a:ext cx="30988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246612"/>
              </p:ext>
            </p:extLst>
          </p:nvPr>
        </p:nvGraphicFramePr>
        <p:xfrm>
          <a:off x="5257800" y="5156410"/>
          <a:ext cx="3376734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08" name="Equation" r:id="rId7" imgW="1688367" imgH="241195" progId="Equation.DSMT4">
                  <p:embed/>
                </p:oleObj>
              </mc:Choice>
              <mc:Fallback>
                <p:oleObj name="Equation" r:id="rId7" imgW="1688367" imgH="24119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156410"/>
                        <a:ext cx="3376734" cy="48239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4370832" cy="397764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866304"/>
              </p:ext>
            </p:extLst>
          </p:nvPr>
        </p:nvGraphicFramePr>
        <p:xfrm>
          <a:off x="5942134" y="990600"/>
          <a:ext cx="12446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09" name="Equation" r:id="rId10" imgW="622030" imgH="431613" progId="Equation.DSMT4">
                  <p:embed/>
                </p:oleObj>
              </mc:Choice>
              <mc:Fallback>
                <p:oleObj name="Equation" r:id="rId10" imgW="622030" imgH="43161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134" y="990600"/>
                        <a:ext cx="1244600" cy="8620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5400000">
            <a:off x="6249474" y="20955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480593"/>
              </p:ext>
            </p:extLst>
          </p:nvPr>
        </p:nvGraphicFramePr>
        <p:xfrm>
          <a:off x="5789734" y="3327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10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734" y="3327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379226"/>
              </p:ext>
            </p:extLst>
          </p:nvPr>
        </p:nvGraphicFramePr>
        <p:xfrm>
          <a:off x="5764334" y="467381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11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4334" y="467381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281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4370832" cy="397764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744791"/>
              </p:ext>
            </p:extLst>
          </p:nvPr>
        </p:nvGraphicFramePr>
        <p:xfrm>
          <a:off x="5283680" y="3708600"/>
          <a:ext cx="1523520" cy="48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302" name="Equation" r:id="rId4" imgW="761760" imgH="241200" progId="Equation.DSMT4">
                  <p:embed/>
                </p:oleObj>
              </mc:Choice>
              <mc:Fallback>
                <p:oleObj name="Equation" r:id="rId4" imgW="76176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680" y="3708600"/>
                        <a:ext cx="1523520" cy="482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303825"/>
              </p:ext>
            </p:extLst>
          </p:nvPr>
        </p:nvGraphicFramePr>
        <p:xfrm>
          <a:off x="5257800" y="2095500"/>
          <a:ext cx="258921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303" name="Equation" r:id="rId6" imgW="1295280" imgH="507960" progId="Equation.DSMT4">
                  <p:embed/>
                </p:oleObj>
              </mc:Choice>
              <mc:Fallback>
                <p:oleObj name="Equation" r:id="rId6" imgW="1295280" imgH="507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095500"/>
                        <a:ext cx="2589213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>
            <a:off x="5565140" y="3329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861879"/>
              </p:ext>
            </p:extLst>
          </p:nvPr>
        </p:nvGraphicFramePr>
        <p:xfrm>
          <a:off x="1270672" y="4800600"/>
          <a:ext cx="1548728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304" name="Equation" r:id="rId8" imgW="774364" imgH="228501" progId="Equation.DSMT4">
                  <p:embed/>
                </p:oleObj>
              </mc:Choice>
              <mc:Fallback>
                <p:oleObj name="Equation" r:id="rId8" imgW="774364" imgH="22850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672" y="4800600"/>
                        <a:ext cx="1548728" cy="45700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468260"/>
              </p:ext>
            </p:extLst>
          </p:nvPr>
        </p:nvGraphicFramePr>
        <p:xfrm>
          <a:off x="3429000" y="4775280"/>
          <a:ext cx="5257440" cy="55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305" name="Equation" r:id="rId10" imgW="2628720" imgH="279360" progId="Equation.DSMT4">
                  <p:embed/>
                </p:oleObj>
              </mc:Choice>
              <mc:Fallback>
                <p:oleObj name="Equation" r:id="rId10" imgW="2628720" imgH="2793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775280"/>
                        <a:ext cx="5257440" cy="5587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>
            <a:off x="2933700" y="4968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619290"/>
              </p:ext>
            </p:extLst>
          </p:nvPr>
        </p:nvGraphicFramePr>
        <p:xfrm>
          <a:off x="3429000" y="5842000"/>
          <a:ext cx="3581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306" name="Equation" r:id="rId12" imgW="1790700" imgH="279400" progId="Equation.DSMT4">
                  <p:embed/>
                </p:oleObj>
              </mc:Choice>
              <mc:Fallback>
                <p:oleObj name="Equation" r:id="rId12" imgW="1790700" imgH="2794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842000"/>
                        <a:ext cx="3581400" cy="5588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606506"/>
              </p:ext>
            </p:extLst>
          </p:nvPr>
        </p:nvGraphicFramePr>
        <p:xfrm>
          <a:off x="5638800" y="4318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307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318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77504"/>
              </p:ext>
            </p:extLst>
          </p:nvPr>
        </p:nvGraphicFramePr>
        <p:xfrm>
          <a:off x="3810000" y="5410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308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410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111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51560"/>
            <a:ext cx="4370832" cy="397764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024903"/>
              </p:ext>
            </p:extLst>
          </p:nvPr>
        </p:nvGraphicFramePr>
        <p:xfrm>
          <a:off x="5689600" y="1553210"/>
          <a:ext cx="965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99" name="Equation" r:id="rId4" imgW="482400" imgH="914400" progId="Equation.DSMT4">
                  <p:embed/>
                </p:oleObj>
              </mc:Choice>
              <mc:Fallback>
                <p:oleObj name="Equation" r:id="rId4" imgW="4824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1553210"/>
                        <a:ext cx="965200" cy="182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147129"/>
              </p:ext>
            </p:extLst>
          </p:nvPr>
        </p:nvGraphicFramePr>
        <p:xfrm>
          <a:off x="7086600" y="2931160"/>
          <a:ext cx="1447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00" name="Equation" r:id="rId6" imgW="723600" imgH="241200" progId="Equation.DSMT4">
                  <p:embed/>
                </p:oleObj>
              </mc:Choice>
              <mc:Fallback>
                <p:oleObj name="Equation" r:id="rId6" imgW="723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931160"/>
                        <a:ext cx="14478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5631180" y="1476360"/>
            <a:ext cx="1150620" cy="457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148759"/>
              </p:ext>
            </p:extLst>
          </p:nvPr>
        </p:nvGraphicFramePr>
        <p:xfrm>
          <a:off x="7543800" y="249936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01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49936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877990"/>
              </p:ext>
            </p:extLst>
          </p:nvPr>
        </p:nvGraphicFramePr>
        <p:xfrm>
          <a:off x="6858000" y="155256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02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55256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11" idx="3"/>
            <a:endCxn id="10" idx="0"/>
          </p:cNvCxnSpPr>
          <p:nvPr/>
        </p:nvCxnSpPr>
        <p:spPr>
          <a:xfrm>
            <a:off x="7239000" y="1704960"/>
            <a:ext cx="444500" cy="7944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666232" y="381000"/>
            <a:ext cx="2944368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Zamislimo sledeću situaciju:</a:t>
            </a:r>
            <a:endParaRPr lang="en-US" sz="2800" dirty="0"/>
          </a:p>
        </p:txBody>
      </p:sp>
      <p:cxnSp>
        <p:nvCxnSpPr>
          <p:cNvPr id="14" name="Elbow Connector 13"/>
          <p:cNvCxnSpPr>
            <a:stCxn id="13" idx="1"/>
            <a:endCxn id="7" idx="1"/>
          </p:cNvCxnSpPr>
          <p:nvPr/>
        </p:nvCxnSpPr>
        <p:spPr>
          <a:xfrm rot="10800000" flipH="1" flipV="1">
            <a:off x="5666232" y="858054"/>
            <a:ext cx="23368" cy="1609556"/>
          </a:xfrm>
          <a:prstGeom prst="bentConnector3">
            <a:avLst>
              <a:gd name="adj1" fmla="val -97826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53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381000"/>
            <a:ext cx="7772400" cy="1066800"/>
          </a:xfrm>
        </p:spPr>
        <p:txBody>
          <a:bodyPr/>
          <a:lstStyle/>
          <a:p>
            <a:pPr algn="just"/>
            <a:r>
              <a:rPr lang="sr-Latn-RS" dirty="0" smtClean="0"/>
              <a:t>Elementi konstrukcija opterećeni na smicanje dimenzionišu se prema dozvoljenom naponu smicanja.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605090"/>
              </p:ext>
            </p:extLst>
          </p:nvPr>
        </p:nvGraphicFramePr>
        <p:xfrm>
          <a:off x="1295400" y="1498600"/>
          <a:ext cx="3073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01" name="Equation" r:id="rId3" imgW="1536700" imgH="241300" progId="Equation.DSMT4">
                  <p:embed/>
                </p:oleObj>
              </mc:Choice>
              <mc:Fallback>
                <p:oleObj name="Equation" r:id="rId3" imgW="15367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498600"/>
                        <a:ext cx="30734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224020"/>
              </p:ext>
            </p:extLst>
          </p:nvPr>
        </p:nvGraphicFramePr>
        <p:xfrm>
          <a:off x="1295400" y="2209800"/>
          <a:ext cx="3200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02" name="Equation" r:id="rId5" imgW="1600200" imgH="241300" progId="Equation.DSMT4">
                  <p:embed/>
                </p:oleObj>
              </mc:Choice>
              <mc:Fallback>
                <p:oleObj name="Equation" r:id="rId5" imgW="16002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09800"/>
                        <a:ext cx="32004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423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50708"/>
              </p:ext>
            </p:extLst>
          </p:nvPr>
        </p:nvGraphicFramePr>
        <p:xfrm>
          <a:off x="990600" y="831200"/>
          <a:ext cx="3578225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67" name="Equation" r:id="rId3" imgW="1790640" imgH="1041120" progId="Equation.DSMT4">
                  <p:embed/>
                </p:oleObj>
              </mc:Choice>
              <mc:Fallback>
                <p:oleObj name="Equation" r:id="rId3" imgW="1790640" imgH="10411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831200"/>
                        <a:ext cx="3578225" cy="2082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13657"/>
              </p:ext>
            </p:extLst>
          </p:nvPr>
        </p:nvGraphicFramePr>
        <p:xfrm>
          <a:off x="5613400" y="1035050"/>
          <a:ext cx="965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68" name="Equation" r:id="rId5" imgW="482400" imgH="914400" progId="Equation.DSMT4">
                  <p:embed/>
                </p:oleObj>
              </mc:Choice>
              <mc:Fallback>
                <p:oleObj name="Equation" r:id="rId5" imgW="482400" imgH="914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1035050"/>
                        <a:ext cx="965200" cy="182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flipH="1">
            <a:off x="4724400" y="1887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686343"/>
              </p:ext>
            </p:extLst>
          </p:nvPr>
        </p:nvGraphicFramePr>
        <p:xfrm>
          <a:off x="965240" y="3448050"/>
          <a:ext cx="25654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69" name="Equation" r:id="rId7" imgW="1282680" imgH="1066680" progId="Equation.DSMT4">
                  <p:embed/>
                </p:oleObj>
              </mc:Choice>
              <mc:Fallback>
                <p:oleObj name="Equation" r:id="rId7" imgW="1282680" imgH="1066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40" y="3448050"/>
                        <a:ext cx="2565400" cy="213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835113"/>
              </p:ext>
            </p:extLst>
          </p:nvPr>
        </p:nvGraphicFramePr>
        <p:xfrm>
          <a:off x="7010400" y="2413000"/>
          <a:ext cx="1447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70" name="Equation" r:id="rId9" imgW="723600" imgH="241200" progId="Equation.DSMT4">
                  <p:embed/>
                </p:oleObj>
              </mc:Choice>
              <mc:Fallback>
                <p:oleObj name="Equation" r:id="rId9" imgW="72360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413000"/>
                        <a:ext cx="14478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eft Brace 11"/>
          <p:cNvSpPr/>
          <p:nvPr/>
        </p:nvSpPr>
        <p:spPr>
          <a:xfrm>
            <a:off x="5212080" y="838200"/>
            <a:ext cx="502920" cy="220980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554980" y="958200"/>
            <a:ext cx="1150620" cy="457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031112"/>
              </p:ext>
            </p:extLst>
          </p:nvPr>
        </p:nvGraphicFramePr>
        <p:xfrm>
          <a:off x="7467600" y="1981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71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981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136163"/>
              </p:ext>
            </p:extLst>
          </p:nvPr>
        </p:nvGraphicFramePr>
        <p:xfrm>
          <a:off x="6781800" y="1034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72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034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5" idx="3"/>
            <a:endCxn id="14" idx="0"/>
          </p:cNvCxnSpPr>
          <p:nvPr/>
        </p:nvCxnSpPr>
        <p:spPr>
          <a:xfrm>
            <a:off x="7162800" y="1186800"/>
            <a:ext cx="444500" cy="7944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456488"/>
              </p:ext>
            </p:extLst>
          </p:nvPr>
        </p:nvGraphicFramePr>
        <p:xfrm>
          <a:off x="1371600" y="3015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73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015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936093" y="4876800"/>
            <a:ext cx="3836307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800" dirty="0" smtClean="0"/>
              <a:t>Ovo je matematički zapis</a:t>
            </a:r>
          </a:p>
          <a:p>
            <a:r>
              <a:rPr lang="sr-Latn-RS" sz="2800" b="1" dirty="0" err="1" smtClean="0"/>
              <a:t>Štajnerovog</a:t>
            </a:r>
            <a:r>
              <a:rPr lang="sr-Latn-RS" sz="2800" b="1" dirty="0" smtClean="0"/>
              <a:t> pravila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  <p:cxnSp>
        <p:nvCxnSpPr>
          <p:cNvPr id="25" name="Elbow Connector 24"/>
          <p:cNvCxnSpPr>
            <a:stCxn id="10" idx="3"/>
            <a:endCxn id="24" idx="0"/>
          </p:cNvCxnSpPr>
          <p:nvPr/>
        </p:nvCxnSpPr>
        <p:spPr>
          <a:xfrm>
            <a:off x="3530640" y="4514850"/>
            <a:ext cx="2323607" cy="36195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74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415832"/>
              </p:ext>
            </p:extLst>
          </p:nvPr>
        </p:nvGraphicFramePr>
        <p:xfrm>
          <a:off x="889000" y="927100"/>
          <a:ext cx="25654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071" name="Equation" r:id="rId3" imgW="1282680" imgH="825480" progId="Equation.DSMT4">
                  <p:embed/>
                </p:oleObj>
              </mc:Choice>
              <mc:Fallback>
                <p:oleObj name="Equation" r:id="rId3" imgW="1282680" imgH="825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927100"/>
                        <a:ext cx="2565400" cy="1651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086541"/>
              </p:ext>
            </p:extLst>
          </p:nvPr>
        </p:nvGraphicFramePr>
        <p:xfrm>
          <a:off x="3530600" y="158115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072" name="Equation" r:id="rId5" imgW="190417" imgH="152334" progId="Equation.DSMT4">
                  <p:embed/>
                </p:oleObj>
              </mc:Choice>
              <mc:Fallback>
                <p:oleObj name="Equation" r:id="rId5" imgW="190417" imgH="152334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158115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032167"/>
              </p:ext>
            </p:extLst>
          </p:nvPr>
        </p:nvGraphicFramePr>
        <p:xfrm>
          <a:off x="3987800" y="895350"/>
          <a:ext cx="25654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073" name="Equation" r:id="rId7" imgW="1282680" imgH="825480" progId="Equation.DSMT4">
                  <p:embed/>
                </p:oleObj>
              </mc:Choice>
              <mc:Fallback>
                <p:oleObj name="Equation" r:id="rId7" imgW="1282680" imgH="8254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895350"/>
                        <a:ext cx="2565400" cy="1651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474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4.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Promena momenata inercije pri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rotaciji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koordinatnog sistema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72" y="1761744"/>
            <a:ext cx="3614928" cy="33345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5232737"/>
            <a:ext cx="647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5.6 Proizvoljan poprečni presek u </a:t>
            </a:r>
            <a:r>
              <a:rPr lang="sr-Latn-RS" sz="2000" i="1" dirty="0" err="1"/>
              <a:t>xy</a:t>
            </a:r>
            <a:r>
              <a:rPr lang="sr-Latn-RS" sz="2000" i="1" dirty="0"/>
              <a:t> i </a:t>
            </a:r>
            <a:r>
              <a:rPr lang="sr-Latn-RS" sz="2000" i="1" dirty="0" err="1"/>
              <a:t>x’y</a:t>
            </a:r>
            <a:r>
              <a:rPr lang="sr-Latn-RS" sz="2000" i="1" dirty="0"/>
              <a:t>’ koordinatnim sistemima (</a:t>
            </a:r>
            <a:r>
              <a:rPr lang="sr-Latn-RS" sz="2000" i="1" dirty="0" err="1"/>
              <a:t>x’y</a:t>
            </a:r>
            <a:r>
              <a:rPr lang="sr-Latn-RS" sz="2000" i="1" dirty="0"/>
              <a:t>’ koordinatni sistem je </a:t>
            </a:r>
            <a:r>
              <a:rPr lang="sr-Latn-RS" sz="2000" i="1" dirty="0" err="1"/>
              <a:t>zarotiran</a:t>
            </a:r>
            <a:r>
              <a:rPr lang="sr-Latn-RS" sz="2000" i="1" dirty="0"/>
              <a:t> u odnosu na </a:t>
            </a:r>
            <a:r>
              <a:rPr lang="sr-Latn-RS" sz="2000" i="1" dirty="0" err="1"/>
              <a:t>xy</a:t>
            </a:r>
            <a:r>
              <a:rPr lang="sr-Latn-RS" sz="2000" i="1" dirty="0"/>
              <a:t> koordinatni sistem)</a:t>
            </a:r>
            <a:endParaRPr lang="en-U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529863"/>
              </p:ext>
            </p:extLst>
          </p:nvPr>
        </p:nvGraphicFramePr>
        <p:xfrm>
          <a:off x="5970180" y="1761744"/>
          <a:ext cx="2716620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58" name="Equation" r:id="rId4" imgW="1358310" imgH="431613" progId="Equation.DSMT4">
                  <p:embed/>
                </p:oleObj>
              </mc:Choice>
              <mc:Fallback>
                <p:oleObj name="Equation" r:id="rId4" imgW="1358310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180" y="1761744"/>
                        <a:ext cx="2716620" cy="8632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910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349624"/>
              </p:ext>
            </p:extLst>
          </p:nvPr>
        </p:nvGraphicFramePr>
        <p:xfrm>
          <a:off x="762000" y="1473552"/>
          <a:ext cx="1802618" cy="81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527" name="Equation" r:id="rId3" imgW="901309" imgH="406224" progId="Equation.DSMT4">
                  <p:embed/>
                </p:oleObj>
              </mc:Choice>
              <mc:Fallback>
                <p:oleObj name="Equation" r:id="rId3" imgW="901309" imgH="40622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73552"/>
                        <a:ext cx="1802618" cy="81244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621263"/>
              </p:ext>
            </p:extLst>
          </p:nvPr>
        </p:nvGraphicFramePr>
        <p:xfrm>
          <a:off x="762000" y="2845152"/>
          <a:ext cx="3630624" cy="81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528" name="Equation" r:id="rId5" imgW="1815312" imgH="406224" progId="Equation.DSMT4">
                  <p:embed/>
                </p:oleObj>
              </mc:Choice>
              <mc:Fallback>
                <p:oleObj name="Equation" r:id="rId5" imgW="1815312" imgH="40622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45152"/>
                        <a:ext cx="3630624" cy="81244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882814"/>
              </p:ext>
            </p:extLst>
          </p:nvPr>
        </p:nvGraphicFramePr>
        <p:xfrm>
          <a:off x="762000" y="4216400"/>
          <a:ext cx="5080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529" name="Equation" r:id="rId7" imgW="2540000" imgH="254000" progId="Equation.DSMT4">
                  <p:embed/>
                </p:oleObj>
              </mc:Choice>
              <mc:Fallback>
                <p:oleObj name="Equation" r:id="rId7" imgW="25400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216400"/>
                        <a:ext cx="50800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611088"/>
              </p:ext>
            </p:extLst>
          </p:nvPr>
        </p:nvGraphicFramePr>
        <p:xfrm>
          <a:off x="787400" y="5232400"/>
          <a:ext cx="568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530" name="Equation" r:id="rId9" imgW="2844800" imgH="393700" progId="Equation.DSMT4">
                  <p:embed/>
                </p:oleObj>
              </mc:Choice>
              <mc:Fallback>
                <p:oleObj name="Equation" r:id="rId9" imgW="28448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5232400"/>
                        <a:ext cx="56896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 flipH="1">
            <a:off x="1043940" y="11049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82636"/>
              </p:ext>
            </p:extLst>
          </p:nvPr>
        </p:nvGraphicFramePr>
        <p:xfrm>
          <a:off x="1143000" y="236255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531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362552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352033"/>
              </p:ext>
            </p:extLst>
          </p:nvPr>
        </p:nvGraphicFramePr>
        <p:xfrm>
          <a:off x="1143000" y="3784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532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784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451987"/>
              </p:ext>
            </p:extLst>
          </p:nvPr>
        </p:nvGraphicFramePr>
        <p:xfrm>
          <a:off x="5676900" y="1092200"/>
          <a:ext cx="27940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533" name="Equation" r:id="rId14" imgW="1396800" imgH="1206360" progId="Equation.DSMT4">
                  <p:embed/>
                </p:oleObj>
              </mc:Choice>
              <mc:Fallback>
                <p:oleObj name="Equation" r:id="rId14" imgW="1396800" imgH="12063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1092200"/>
                        <a:ext cx="2794000" cy="2413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Arrow 20"/>
          <p:cNvSpPr/>
          <p:nvPr/>
        </p:nvSpPr>
        <p:spPr>
          <a:xfrm rot="16200000" flipH="1">
            <a:off x="6972300" y="37719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2" name="Right Arrow 21"/>
          <p:cNvSpPr/>
          <p:nvPr/>
        </p:nvSpPr>
        <p:spPr>
          <a:xfrm flipH="1">
            <a:off x="5958840" y="4434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3" name="Elbow Connector 22"/>
          <p:cNvCxnSpPr>
            <a:stCxn id="21" idx="3"/>
            <a:endCxn id="22" idx="1"/>
          </p:cNvCxnSpPr>
          <p:nvPr/>
        </p:nvCxnSpPr>
        <p:spPr>
          <a:xfrm rot="5400000">
            <a:off x="6499860" y="3848100"/>
            <a:ext cx="480060" cy="83058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876465"/>
              </p:ext>
            </p:extLst>
          </p:nvPr>
        </p:nvGraphicFramePr>
        <p:xfrm>
          <a:off x="1143000" y="4775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534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775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519594"/>
              </p:ext>
            </p:extLst>
          </p:nvPr>
        </p:nvGraphicFramePr>
        <p:xfrm>
          <a:off x="762000" y="431800"/>
          <a:ext cx="2716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535" name="Equation" r:id="rId17" imgW="1358640" imgH="203040" progId="Equation.DSMT4">
                  <p:embed/>
                </p:oleObj>
              </mc:Choice>
              <mc:Fallback>
                <p:oleObj name="Equation" r:id="rId17" imgW="135864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1800"/>
                        <a:ext cx="2716213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284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sp>
        <p:nvSpPr>
          <p:cNvPr id="5" name="Rectangle 4"/>
          <p:cNvSpPr/>
          <p:nvPr/>
        </p:nvSpPr>
        <p:spPr>
          <a:xfrm>
            <a:off x="1092200" y="533400"/>
            <a:ext cx="1676400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Za ugao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3868"/>
              </p:ext>
            </p:extLst>
          </p:nvPr>
        </p:nvGraphicFramePr>
        <p:xfrm>
          <a:off x="2516187" y="795010"/>
          <a:ext cx="7858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84" name="Equation" r:id="rId3" imgW="393480" imgH="393480" progId="Equation.DSMT4">
                  <p:embed/>
                </p:oleObj>
              </mc:Choice>
              <mc:Fallback>
                <p:oleObj name="Equation" r:id="rId3" imgW="39348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6187" y="795010"/>
                        <a:ext cx="78581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092200" y="1838980"/>
            <a:ext cx="1676400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iz izraza za I</a:t>
            </a:r>
            <a:r>
              <a:rPr lang="sr-Latn-RS" sz="2800" baseline="-25000" dirty="0" smtClean="0"/>
              <a:t>x’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685852"/>
              </p:ext>
            </p:extLst>
          </p:nvPr>
        </p:nvGraphicFramePr>
        <p:xfrm>
          <a:off x="2082800" y="2413000"/>
          <a:ext cx="568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85" name="Equation" r:id="rId5" imgW="2844800" imgH="393700" progId="Equation.DSMT4">
                  <p:embed/>
                </p:oleObj>
              </mc:Choice>
              <mc:Fallback>
                <p:oleObj name="Equation" r:id="rId5" imgW="28448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2413000"/>
                        <a:ext cx="56896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092200" y="3515380"/>
            <a:ext cx="3048000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dobili bismo izraza </a:t>
            </a:r>
            <a:r>
              <a:rPr lang="sr-Latn-RS" sz="2800" dirty="0"/>
              <a:t>za </a:t>
            </a:r>
            <a:r>
              <a:rPr lang="sr-Latn-RS" sz="2800" dirty="0" err="1" smtClean="0"/>
              <a:t>I</a:t>
            </a:r>
            <a:r>
              <a:rPr lang="sr-Latn-RS" sz="2800" baseline="-25000" dirty="0" err="1" smtClean="0"/>
              <a:t>y</a:t>
            </a:r>
            <a:r>
              <a:rPr lang="sr-Latn-RS" sz="2800" baseline="-25000" dirty="0" smtClean="0"/>
              <a:t>’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019807"/>
              </p:ext>
            </p:extLst>
          </p:nvPr>
        </p:nvGraphicFramePr>
        <p:xfrm>
          <a:off x="2082800" y="4165600"/>
          <a:ext cx="568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86" name="Equation" r:id="rId7" imgW="2844800" imgH="393700" progId="Equation.DSMT4">
                  <p:embed/>
                </p:oleObj>
              </mc:Choice>
              <mc:Fallback>
                <p:oleObj name="Equation" r:id="rId7" imgW="2844800" imgH="3937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4165600"/>
                        <a:ext cx="56896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03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055852"/>
              </p:ext>
            </p:extLst>
          </p:nvPr>
        </p:nvGraphicFramePr>
        <p:xfrm>
          <a:off x="636587" y="381000"/>
          <a:ext cx="27162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646" name="Equation" r:id="rId3" imgW="1358310" imgH="431613" progId="Equation.DSMT4">
                  <p:embed/>
                </p:oleObj>
              </mc:Choice>
              <mc:Fallback>
                <p:oleObj name="Equation" r:id="rId3" imgW="1358310" imgH="431613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" y="381000"/>
                        <a:ext cx="2716213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296939"/>
              </p:ext>
            </p:extLst>
          </p:nvPr>
        </p:nvGraphicFramePr>
        <p:xfrm>
          <a:off x="457200" y="1828800"/>
          <a:ext cx="1981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647" name="Equation" r:id="rId5" imgW="990600" imgH="368300" progId="Equation.DSMT4">
                  <p:embed/>
                </p:oleObj>
              </mc:Choice>
              <mc:Fallback>
                <p:oleObj name="Equation" r:id="rId5" imgW="990600" imgH="368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28800"/>
                        <a:ext cx="19812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6200000" flipH="1">
            <a:off x="918527" y="146014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822581"/>
              </p:ext>
            </p:extLst>
          </p:nvPr>
        </p:nvGraphicFramePr>
        <p:xfrm>
          <a:off x="965200" y="2641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648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2641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398797"/>
              </p:ext>
            </p:extLst>
          </p:nvPr>
        </p:nvGraphicFramePr>
        <p:xfrm>
          <a:off x="457200" y="3124200"/>
          <a:ext cx="5867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649" name="Equation" r:id="rId9" imgW="2933700" imgH="368300" progId="Equation.DSMT4">
                  <p:embed/>
                </p:oleObj>
              </mc:Choice>
              <mc:Fallback>
                <p:oleObj name="Equation" r:id="rId9" imgW="2933700" imgH="368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124200"/>
                        <a:ext cx="58674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054032"/>
              </p:ext>
            </p:extLst>
          </p:nvPr>
        </p:nvGraphicFramePr>
        <p:xfrm>
          <a:off x="457200" y="4546600"/>
          <a:ext cx="5765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650" name="Equation" r:id="rId11" imgW="2882900" imgH="279400" progId="Equation.DSMT4">
                  <p:embed/>
                </p:oleObj>
              </mc:Choice>
              <mc:Fallback>
                <p:oleObj name="Equation" r:id="rId11" imgW="2882900" imgH="279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46600"/>
                        <a:ext cx="57658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606368"/>
              </p:ext>
            </p:extLst>
          </p:nvPr>
        </p:nvGraphicFramePr>
        <p:xfrm>
          <a:off x="965200" y="4013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651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4013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128363"/>
              </p:ext>
            </p:extLst>
          </p:nvPr>
        </p:nvGraphicFramePr>
        <p:xfrm>
          <a:off x="5765800" y="1320800"/>
          <a:ext cx="2921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652" name="Equation" r:id="rId14" imgW="1460160" imgH="634680" progId="Equation.DSMT4">
                  <p:embed/>
                </p:oleObj>
              </mc:Choice>
              <mc:Fallback>
                <p:oleObj name="Equation" r:id="rId14" imgW="1460160" imgH="6346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1320800"/>
                        <a:ext cx="2921000" cy="127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16200000" flipH="1">
            <a:off x="6870700" y="27813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ight Arrow 11"/>
          <p:cNvSpPr/>
          <p:nvPr/>
        </p:nvSpPr>
        <p:spPr>
          <a:xfrm flipH="1">
            <a:off x="6324600" y="47396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3" name="Elbow Connector 12"/>
          <p:cNvCxnSpPr>
            <a:stCxn id="11" idx="3"/>
            <a:endCxn id="12" idx="1"/>
          </p:cNvCxnSpPr>
          <p:nvPr/>
        </p:nvCxnSpPr>
        <p:spPr>
          <a:xfrm rot="5400000">
            <a:off x="5984241" y="3738880"/>
            <a:ext cx="1775459" cy="36322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717672"/>
              </p:ext>
            </p:extLst>
          </p:nvPr>
        </p:nvGraphicFramePr>
        <p:xfrm>
          <a:off x="1916705" y="5537640"/>
          <a:ext cx="431784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653" name="Equation" r:id="rId16" imgW="2158920" imgH="393480" progId="Equation.DSMT4">
                  <p:embed/>
                </p:oleObj>
              </mc:Choice>
              <mc:Fallback>
                <p:oleObj name="Equation" r:id="rId16" imgW="215892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705" y="5537640"/>
                        <a:ext cx="4317840" cy="78696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427765"/>
              </p:ext>
            </p:extLst>
          </p:nvPr>
        </p:nvGraphicFramePr>
        <p:xfrm>
          <a:off x="1473200" y="576624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654" name="Equation" r:id="rId18" imgW="190417" imgH="152334" progId="Equation.DSMT4">
                  <p:embed/>
                </p:oleObj>
              </mc:Choice>
              <mc:Fallback>
                <p:oleObj name="Equation" r:id="rId18" imgW="190417" imgH="15233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576624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193560"/>
              </p:ext>
            </p:extLst>
          </p:nvPr>
        </p:nvGraphicFramePr>
        <p:xfrm>
          <a:off x="965200" y="523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655" name="Equation" r:id="rId20" imgW="139639" imgH="203112" progId="Equation.DSMT4">
                  <p:embed/>
                </p:oleObj>
              </mc:Choice>
              <mc:Fallback>
                <p:oleObj name="Equation" r:id="rId20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523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16" idx="2"/>
            <a:endCxn id="15" idx="1"/>
          </p:cNvCxnSpPr>
          <p:nvPr/>
        </p:nvCxnSpPr>
        <p:spPr>
          <a:xfrm rot="16200000" flipH="1">
            <a:off x="1149130" y="5594570"/>
            <a:ext cx="279840" cy="3683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01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820312"/>
              </p:ext>
            </p:extLst>
          </p:nvPr>
        </p:nvGraphicFramePr>
        <p:xfrm>
          <a:off x="1651500" y="889200"/>
          <a:ext cx="56896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297" name="Equation" r:id="rId3" imgW="2844800" imgH="1206500" progId="Equation.DSMT4">
                  <p:embed/>
                </p:oleObj>
              </mc:Choice>
              <mc:Fallback>
                <p:oleObj name="Equation" r:id="rId3" imgW="2844800" imgH="12065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500" y="889200"/>
                        <a:ext cx="5689600" cy="2413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720731"/>
              </p:ext>
            </p:extLst>
          </p:nvPr>
        </p:nvGraphicFramePr>
        <p:xfrm>
          <a:off x="7595100" y="1346400"/>
          <a:ext cx="634500" cy="63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298" name="Equation" r:id="rId5" imgW="253800" imgH="253800" progId="Equation.DSMT4">
                  <p:embed/>
                </p:oleObj>
              </mc:Choice>
              <mc:Fallback>
                <p:oleObj name="Equation" r:id="rId5" imgW="253800" imgH="25380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5100" y="1346400"/>
                        <a:ext cx="634500" cy="63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1499100" y="736800"/>
            <a:ext cx="6019800" cy="1752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370809"/>
              </p:ext>
            </p:extLst>
          </p:nvPr>
        </p:nvGraphicFramePr>
        <p:xfrm>
          <a:off x="1651500" y="3861000"/>
          <a:ext cx="3581280" cy="48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299" name="Equation" r:id="rId7" imgW="1790640" imgH="241200" progId="Equation.DSMT4">
                  <p:embed/>
                </p:oleObj>
              </mc:Choice>
              <mc:Fallback>
                <p:oleObj name="Equation" r:id="rId7" imgW="179064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500" y="3861000"/>
                        <a:ext cx="3581280" cy="482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614578"/>
              </p:ext>
            </p:extLst>
          </p:nvPr>
        </p:nvGraphicFramePr>
        <p:xfrm>
          <a:off x="1193800" y="393764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300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393764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708328"/>
              </p:ext>
            </p:extLst>
          </p:nvPr>
        </p:nvGraphicFramePr>
        <p:xfrm>
          <a:off x="990600" y="1549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301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49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Elbow Connector 21"/>
          <p:cNvCxnSpPr>
            <a:stCxn id="21" idx="1"/>
            <a:endCxn id="20" idx="1"/>
          </p:cNvCxnSpPr>
          <p:nvPr/>
        </p:nvCxnSpPr>
        <p:spPr>
          <a:xfrm rot="10800000" flipH="1" flipV="1">
            <a:off x="990600" y="1702000"/>
            <a:ext cx="203200" cy="2388040"/>
          </a:xfrm>
          <a:prstGeom prst="bentConnector3">
            <a:avLst>
              <a:gd name="adj1" fmla="val -1125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676401" y="4734580"/>
            <a:ext cx="5714999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/>
              <a:t>Prva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invarijanta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momenata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inercije</a:t>
            </a:r>
            <a:r>
              <a:rPr lang="sr-Latn-RS" sz="2800" b="1" dirty="0" smtClean="0"/>
              <a:t>.</a:t>
            </a:r>
            <a:endParaRPr lang="en-US" sz="2800" b="1" dirty="0"/>
          </a:p>
        </p:txBody>
      </p:sp>
      <p:cxnSp>
        <p:nvCxnSpPr>
          <p:cNvPr id="24" name="Elbow Connector 23"/>
          <p:cNvCxnSpPr>
            <a:stCxn id="19" idx="3"/>
            <a:endCxn id="23" idx="3"/>
          </p:cNvCxnSpPr>
          <p:nvPr/>
        </p:nvCxnSpPr>
        <p:spPr>
          <a:xfrm>
            <a:off x="5232780" y="4102200"/>
            <a:ext cx="2158620" cy="893990"/>
          </a:xfrm>
          <a:prstGeom prst="bentConnector3">
            <a:avLst>
              <a:gd name="adj1" fmla="val 11059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0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647748"/>
              </p:ext>
            </p:extLst>
          </p:nvPr>
        </p:nvGraphicFramePr>
        <p:xfrm>
          <a:off x="609600" y="889200"/>
          <a:ext cx="56896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63" name="Equation" r:id="rId3" imgW="2844800" imgH="1206500" progId="Equation.DSMT4">
                  <p:embed/>
                </p:oleObj>
              </mc:Choice>
              <mc:Fallback>
                <p:oleObj name="Equation" r:id="rId3" imgW="2844800" imgH="1206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89200"/>
                        <a:ext cx="5689600" cy="2413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668985"/>
              </p:ext>
            </p:extLst>
          </p:nvPr>
        </p:nvGraphicFramePr>
        <p:xfrm>
          <a:off x="6616200" y="1346200"/>
          <a:ext cx="508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64" name="Equation" r:id="rId5" imgW="203040" imgH="253800" progId="Equation.DSMT4">
                  <p:embed/>
                </p:oleObj>
              </mc:Choice>
              <mc:Fallback>
                <p:oleObj name="Equation" r:id="rId5" imgW="203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200" y="1346200"/>
                        <a:ext cx="5080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57200" y="736800"/>
            <a:ext cx="6019800" cy="1752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638839"/>
              </p:ext>
            </p:extLst>
          </p:nvPr>
        </p:nvGraphicFramePr>
        <p:xfrm>
          <a:off x="8229600" y="216381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65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2163818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886866"/>
              </p:ext>
            </p:extLst>
          </p:nvPr>
        </p:nvGraphicFramePr>
        <p:xfrm>
          <a:off x="4419600" y="3886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66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7" idx="3"/>
            <a:endCxn id="8" idx="3"/>
          </p:cNvCxnSpPr>
          <p:nvPr/>
        </p:nvCxnSpPr>
        <p:spPr>
          <a:xfrm flipH="1">
            <a:off x="4800600" y="2316218"/>
            <a:ext cx="3810000" cy="1722382"/>
          </a:xfrm>
          <a:prstGeom prst="bentConnector3">
            <a:avLst>
              <a:gd name="adj1" fmla="val -6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82100" y="2489400"/>
            <a:ext cx="6019800" cy="1015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892274"/>
              </p:ext>
            </p:extLst>
          </p:nvPr>
        </p:nvGraphicFramePr>
        <p:xfrm>
          <a:off x="6565400" y="2667000"/>
          <a:ext cx="698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67" name="Equation" r:id="rId11" imgW="279360" imgH="279360" progId="Equation.DSMT4">
                  <p:embed/>
                </p:oleObj>
              </mc:Choice>
              <mc:Fallback>
                <p:oleObj name="Equation" r:id="rId11" imgW="27936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400" y="2667000"/>
                        <a:ext cx="6985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4" idx="3"/>
            <a:endCxn id="11" idx="3"/>
          </p:cNvCxnSpPr>
          <p:nvPr/>
        </p:nvCxnSpPr>
        <p:spPr>
          <a:xfrm>
            <a:off x="7124200" y="1663700"/>
            <a:ext cx="139700" cy="1352550"/>
          </a:xfrm>
          <a:prstGeom prst="bentConnector3">
            <a:avLst>
              <a:gd name="adj1" fmla="val 26363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437380"/>
              </p:ext>
            </p:extLst>
          </p:nvPr>
        </p:nvGraphicFramePr>
        <p:xfrm>
          <a:off x="7556500" y="2022475"/>
          <a:ext cx="635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68" name="Equation" r:id="rId13" imgW="253800" imgH="253800" progId="Equation.DSMT4">
                  <p:embed/>
                </p:oleObj>
              </mc:Choice>
              <mc:Fallback>
                <p:oleObj name="Equation" r:id="rId13" imgW="25380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0" y="2022475"/>
                        <a:ext cx="6350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857986"/>
              </p:ext>
            </p:extLst>
          </p:nvPr>
        </p:nvGraphicFramePr>
        <p:xfrm>
          <a:off x="609600" y="3810000"/>
          <a:ext cx="3759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69" name="Equation" r:id="rId15" imgW="1879600" imgH="254000" progId="Equation.DSMT4">
                  <p:embed/>
                </p:oleObj>
              </mc:Choice>
              <mc:Fallback>
                <p:oleObj name="Equation" r:id="rId15" imgW="18796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0"/>
                        <a:ext cx="3759200" cy="508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1066800" y="4572000"/>
            <a:ext cx="6057400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/>
              <a:t>Druga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invarijanta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momenata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inercije</a:t>
            </a:r>
            <a:r>
              <a:rPr lang="sr-Latn-RS" sz="2800" b="1" dirty="0" smtClean="0"/>
              <a:t>.</a:t>
            </a:r>
            <a:endParaRPr lang="en-US" sz="2800" b="1" dirty="0"/>
          </a:p>
        </p:txBody>
      </p:sp>
      <p:cxnSp>
        <p:nvCxnSpPr>
          <p:cNvPr id="18" name="Elbow Connector 17"/>
          <p:cNvCxnSpPr>
            <a:stCxn id="13" idx="1"/>
            <a:endCxn id="17" idx="1"/>
          </p:cNvCxnSpPr>
          <p:nvPr/>
        </p:nvCxnSpPr>
        <p:spPr>
          <a:xfrm rot="10800000" flipH="1" flipV="1">
            <a:off x="609600" y="4064000"/>
            <a:ext cx="457200" cy="769610"/>
          </a:xfrm>
          <a:prstGeom prst="bentConnector3">
            <a:avLst>
              <a:gd name="adj1" fmla="val -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79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304800"/>
            <a:ext cx="8229600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.5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E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ekstremne vrednosti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momenata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inercije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039425"/>
              </p:ext>
            </p:extLst>
          </p:nvPr>
        </p:nvGraphicFramePr>
        <p:xfrm>
          <a:off x="1397000" y="1778000"/>
          <a:ext cx="56896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7" name="Equation" r:id="rId3" imgW="2844800" imgH="1206500" progId="Equation.DSMT4">
                  <p:embed/>
                </p:oleObj>
              </mc:Choice>
              <mc:Fallback>
                <p:oleObj name="Equation" r:id="rId3" imgW="2844800" imgH="1206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1778000"/>
                        <a:ext cx="5689600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167130"/>
              </p:ext>
            </p:extLst>
          </p:nvPr>
        </p:nvGraphicFramePr>
        <p:xfrm>
          <a:off x="1371600" y="4597400"/>
          <a:ext cx="5943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8" name="Equation" r:id="rId5" imgW="2971800" imgH="444500" progId="Equation.DSMT4">
                  <p:embed/>
                </p:oleObj>
              </mc:Choice>
              <mc:Fallback>
                <p:oleObj name="Equation" r:id="rId5" imgW="2971800" imgH="444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597400"/>
                        <a:ext cx="59436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219200" y="1676400"/>
            <a:ext cx="6019800" cy="1752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160475"/>
              </p:ext>
            </p:extLst>
          </p:nvPr>
        </p:nvGraphicFramePr>
        <p:xfrm>
          <a:off x="7112000" y="2308225"/>
          <a:ext cx="889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9" name="Equation" r:id="rId7" imgW="355320" imgH="215640" progId="Equation.DSMT4">
                  <p:embed/>
                </p:oleObj>
              </mc:Choice>
              <mc:Fallback>
                <p:oleObj name="Equation" r:id="rId7" imgW="355320" imgH="215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0" y="2308225"/>
                        <a:ext cx="889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493177"/>
              </p:ext>
            </p:extLst>
          </p:nvPr>
        </p:nvGraphicFramePr>
        <p:xfrm>
          <a:off x="914400" y="4876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00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76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118542"/>
              </p:ext>
            </p:extLst>
          </p:nvPr>
        </p:nvGraphicFramePr>
        <p:xfrm>
          <a:off x="762001" y="233636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01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1" y="233636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13" idx="1"/>
            <a:endCxn id="12" idx="1"/>
          </p:cNvCxnSpPr>
          <p:nvPr/>
        </p:nvCxnSpPr>
        <p:spPr>
          <a:xfrm rot="10800000" flipH="1" flipV="1">
            <a:off x="762000" y="2488760"/>
            <a:ext cx="152399" cy="2540440"/>
          </a:xfrm>
          <a:prstGeom prst="bentConnector3">
            <a:avLst>
              <a:gd name="adj1" fmla="val -15000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12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839221"/>
              </p:ext>
            </p:extLst>
          </p:nvPr>
        </p:nvGraphicFramePr>
        <p:xfrm>
          <a:off x="886738" y="914400"/>
          <a:ext cx="5943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526" name="Equation" r:id="rId3" imgW="2971800" imgH="444500" progId="Equation.DSMT4">
                  <p:embed/>
                </p:oleObj>
              </mc:Choice>
              <mc:Fallback>
                <p:oleObj name="Equation" r:id="rId3" imgW="2971800" imgH="4445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738" y="914400"/>
                        <a:ext cx="59436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660507"/>
              </p:ext>
            </p:extLst>
          </p:nvPr>
        </p:nvGraphicFramePr>
        <p:xfrm>
          <a:off x="886737" y="2413000"/>
          <a:ext cx="2209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527" name="Equation" r:id="rId5" imgW="1104900" imgH="469900" progId="Equation.DSMT4">
                  <p:embed/>
                </p:oleObj>
              </mc:Choice>
              <mc:Fallback>
                <p:oleObj name="Equation" r:id="rId5" imgW="1104900" imgH="469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737" y="2413000"/>
                        <a:ext cx="22098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148218"/>
              </p:ext>
            </p:extLst>
          </p:nvPr>
        </p:nvGraphicFramePr>
        <p:xfrm>
          <a:off x="1420138" y="1905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528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138" y="1905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698444"/>
              </p:ext>
            </p:extLst>
          </p:nvPr>
        </p:nvGraphicFramePr>
        <p:xfrm>
          <a:off x="3629938" y="5283090"/>
          <a:ext cx="220968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529" name="Equation" r:id="rId9" imgW="1104840" imgH="228600" progId="Equation.DSMT4">
                  <p:embed/>
                </p:oleObj>
              </mc:Choice>
              <mc:Fallback>
                <p:oleObj name="Equation" r:id="rId9" imgW="110484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938" y="5283090"/>
                        <a:ext cx="220968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542722"/>
              </p:ext>
            </p:extLst>
          </p:nvPr>
        </p:nvGraphicFramePr>
        <p:xfrm>
          <a:off x="6757138" y="4572000"/>
          <a:ext cx="1675672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530" name="Equation" r:id="rId11" imgW="837836" imgH="253890" progId="Equation.DSMT4">
                  <p:embed/>
                </p:oleObj>
              </mc:Choice>
              <mc:Fallback>
                <p:oleObj name="Equation" r:id="rId11" imgW="837836" imgH="25389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138" y="4572000"/>
                        <a:ext cx="1675672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688402"/>
              </p:ext>
            </p:extLst>
          </p:nvPr>
        </p:nvGraphicFramePr>
        <p:xfrm>
          <a:off x="6757138" y="5257800"/>
          <a:ext cx="1701062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531" name="Equation" r:id="rId13" imgW="850531" imgH="253890" progId="Equation.DSMT4">
                  <p:embed/>
                </p:oleObj>
              </mc:Choice>
              <mc:Fallback>
                <p:oleObj name="Equation" r:id="rId13" imgW="850531" imgH="25389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138" y="5257800"/>
                        <a:ext cx="1701062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496338" y="3541693"/>
            <a:ext cx="2743200" cy="138499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Postoje dva ugla za koja vredi ovaj izraz: </a:t>
            </a:r>
            <a:endParaRPr lang="en-US" sz="2800" dirty="0"/>
          </a:p>
        </p:txBody>
      </p:sp>
      <p:cxnSp>
        <p:nvCxnSpPr>
          <p:cNvPr id="16" name="Elbow Connector 15"/>
          <p:cNvCxnSpPr>
            <a:stCxn id="5" idx="1"/>
            <a:endCxn id="15" idx="1"/>
          </p:cNvCxnSpPr>
          <p:nvPr/>
        </p:nvCxnSpPr>
        <p:spPr>
          <a:xfrm rot="10800000" flipH="1" flipV="1">
            <a:off x="886736" y="2882899"/>
            <a:ext cx="609601" cy="1351291"/>
          </a:xfrm>
          <a:prstGeom prst="bentConnector3">
            <a:avLst>
              <a:gd name="adj1" fmla="val -375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794484"/>
              </p:ext>
            </p:extLst>
          </p:nvPr>
        </p:nvGraphicFramePr>
        <p:xfrm>
          <a:off x="3629938" y="467349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532" name="Equation" r:id="rId15" imgW="419100" imgH="228600" progId="Equation.DSMT4">
                  <p:embed/>
                </p:oleObj>
              </mc:Choice>
              <mc:Fallback>
                <p:oleObj name="Equation" r:id="rId15" imgW="4191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938" y="467349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eft Brace 22"/>
          <p:cNvSpPr/>
          <p:nvPr/>
        </p:nvSpPr>
        <p:spPr>
          <a:xfrm>
            <a:off x="6403618" y="4419600"/>
            <a:ext cx="502920" cy="144780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 flipH="1">
            <a:off x="5687338" y="4419600"/>
            <a:ext cx="502920" cy="144780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4.2. Proračun elemenata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opterećenih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na smicanje</a:t>
            </a:r>
            <a:endParaRPr lang="sr-Latn-R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dirty="0" smtClean="0"/>
              <a:t>Ovde ćemo posvetiti pažnju:</a:t>
            </a:r>
          </a:p>
          <a:p>
            <a:pPr lvl="1"/>
            <a:r>
              <a:rPr lang="sr-Latn-RS" dirty="0" smtClean="0"/>
              <a:t>Sečenju i probijanju limova,</a:t>
            </a:r>
          </a:p>
          <a:p>
            <a:pPr lvl="1"/>
            <a:r>
              <a:rPr lang="sr-Latn-RS" dirty="0" smtClean="0"/>
              <a:t>Zakovanim vezama,</a:t>
            </a:r>
          </a:p>
          <a:p>
            <a:pPr lvl="1"/>
            <a:r>
              <a:rPr lang="sr-Latn-RS" dirty="0" err="1" smtClean="0"/>
              <a:t>Zavarenim</a:t>
            </a:r>
            <a:r>
              <a:rPr lang="sr-Latn-RS" dirty="0" smtClean="0"/>
              <a:t> vezama,</a:t>
            </a:r>
          </a:p>
          <a:p>
            <a:pPr lvl="1"/>
            <a:r>
              <a:rPr lang="sr-Latn-RS" dirty="0" smtClean="0"/>
              <a:t>Osovinici opterećenoj vučnom silom i</a:t>
            </a:r>
          </a:p>
          <a:p>
            <a:pPr lvl="1"/>
            <a:r>
              <a:rPr lang="sr-Latn-RS" dirty="0" smtClean="0"/>
              <a:t>Jednoj zavrtanjskoj vezi.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853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818601"/>
              </p:ext>
            </p:extLst>
          </p:nvPr>
        </p:nvGraphicFramePr>
        <p:xfrm>
          <a:off x="685800" y="533400"/>
          <a:ext cx="568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527" name="Equation" r:id="rId3" imgW="2844720" imgH="393480" progId="Equation.DSMT4">
                  <p:embed/>
                </p:oleObj>
              </mc:Choice>
              <mc:Fallback>
                <p:oleObj name="Equation" r:id="rId3" imgW="284472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3400"/>
                        <a:ext cx="5689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301566"/>
              </p:ext>
            </p:extLst>
          </p:nvPr>
        </p:nvGraphicFramePr>
        <p:xfrm>
          <a:off x="6934200" y="6858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528" name="Equation" r:id="rId5" imgW="419100" imgH="228600" progId="Equation.DSMT4">
                  <p:embed/>
                </p:oleObj>
              </mc:Choice>
              <mc:Fallback>
                <p:oleObj name="Equation" r:id="rId5" imgW="4191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6858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269686"/>
              </p:ext>
            </p:extLst>
          </p:nvPr>
        </p:nvGraphicFramePr>
        <p:xfrm>
          <a:off x="685800" y="1879600"/>
          <a:ext cx="7162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529" name="Equation" r:id="rId7" imgW="3581280" imgH="393480" progId="Equation.DSMT4">
                  <p:embed/>
                </p:oleObj>
              </mc:Choice>
              <mc:Fallback>
                <p:oleObj name="Equation" r:id="rId7" imgW="35812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79600"/>
                        <a:ext cx="7162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410033"/>
              </p:ext>
            </p:extLst>
          </p:nvPr>
        </p:nvGraphicFramePr>
        <p:xfrm>
          <a:off x="1066800" y="142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530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2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 flipH="1">
            <a:off x="6225540" y="2910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641787"/>
              </p:ext>
            </p:extLst>
          </p:nvPr>
        </p:nvGraphicFramePr>
        <p:xfrm>
          <a:off x="4953000" y="3251200"/>
          <a:ext cx="29210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531" name="Equation" r:id="rId11" imgW="1460500" imgH="965200" progId="Equation.DSMT4">
                  <p:embed/>
                </p:oleObj>
              </mc:Choice>
              <mc:Fallback>
                <p:oleObj name="Equation" r:id="rId11" imgW="1460500" imgH="965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251200"/>
                        <a:ext cx="2921000" cy="193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flipH="1">
            <a:off x="6477000" y="869132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786135"/>
              </p:ext>
            </p:extLst>
          </p:nvPr>
        </p:nvGraphicFramePr>
        <p:xfrm>
          <a:off x="2387600" y="281039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532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2810395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107361"/>
              </p:ext>
            </p:extLst>
          </p:nvPr>
        </p:nvGraphicFramePr>
        <p:xfrm>
          <a:off x="2387600" y="5994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533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5994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>
            <a:stCxn id="13" idx="2"/>
            <a:endCxn id="14" idx="0"/>
          </p:cNvCxnSpPr>
          <p:nvPr/>
        </p:nvCxnSpPr>
        <p:spPr>
          <a:xfrm>
            <a:off x="2527300" y="3216795"/>
            <a:ext cx="0" cy="27776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27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06970"/>
              </p:ext>
            </p:extLst>
          </p:nvPr>
        </p:nvGraphicFramePr>
        <p:xfrm>
          <a:off x="1346200" y="2260600"/>
          <a:ext cx="6350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460" name="Equation" r:id="rId3" imgW="3175000" imgH="647700" progId="Equation.DSMT4">
                  <p:embed/>
                </p:oleObj>
              </mc:Choice>
              <mc:Fallback>
                <p:oleObj name="Equation" r:id="rId3" imgW="3175000" imgH="647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2260600"/>
                        <a:ext cx="6350000" cy="1295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867691"/>
              </p:ext>
            </p:extLst>
          </p:nvPr>
        </p:nvGraphicFramePr>
        <p:xfrm>
          <a:off x="2209800" y="1778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461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778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773903"/>
              </p:ext>
            </p:extLst>
          </p:nvPr>
        </p:nvGraphicFramePr>
        <p:xfrm>
          <a:off x="5410200" y="736600"/>
          <a:ext cx="2311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462" name="Equation" r:id="rId7" imgW="1155600" imgH="469800" progId="Equation.DSMT4">
                  <p:embed/>
                </p:oleObj>
              </mc:Choice>
              <mc:Fallback>
                <p:oleObj name="Equation" r:id="rId7" imgW="1155600" imgH="469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736600"/>
                        <a:ext cx="23114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6200000" flipH="1" flipV="1">
            <a:off x="6286500" y="19177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572888"/>
              </p:ext>
            </p:extLst>
          </p:nvPr>
        </p:nvGraphicFramePr>
        <p:xfrm>
          <a:off x="2540000" y="4165600"/>
          <a:ext cx="477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463" name="Equation" r:id="rId9" imgW="2387600" imgH="393700" progId="Equation.DSMT4">
                  <p:embed/>
                </p:oleObj>
              </mc:Choice>
              <mc:Fallback>
                <p:oleObj name="Equation" r:id="rId9" imgW="23876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4165600"/>
                        <a:ext cx="47752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960380"/>
              </p:ext>
            </p:extLst>
          </p:nvPr>
        </p:nvGraphicFramePr>
        <p:xfrm>
          <a:off x="3048000" y="3683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464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683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80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869497"/>
              </p:ext>
            </p:extLst>
          </p:nvPr>
        </p:nvGraphicFramePr>
        <p:xfrm>
          <a:off x="685800" y="533400"/>
          <a:ext cx="568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99" name="Equation" r:id="rId3" imgW="2844720" imgH="393480" progId="Equation.DSMT4">
                  <p:embed/>
                </p:oleObj>
              </mc:Choice>
              <mc:Fallback>
                <p:oleObj name="Equation" r:id="rId3" imgW="2844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3400"/>
                        <a:ext cx="5689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197578"/>
              </p:ext>
            </p:extLst>
          </p:nvPr>
        </p:nvGraphicFramePr>
        <p:xfrm>
          <a:off x="6921500" y="6858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600" name="Equation" r:id="rId5" imgW="431640" imgH="228600" progId="Equation.DSMT4">
                  <p:embed/>
                </p:oleObj>
              </mc:Choice>
              <mc:Fallback>
                <p:oleObj name="Equation" r:id="rId5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0" y="685800"/>
                        <a:ext cx="863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17832"/>
              </p:ext>
            </p:extLst>
          </p:nvPr>
        </p:nvGraphicFramePr>
        <p:xfrm>
          <a:off x="647700" y="1879600"/>
          <a:ext cx="7239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601" name="Equation" r:id="rId7" imgW="3619440" imgH="393480" progId="Equation.DSMT4">
                  <p:embed/>
                </p:oleObj>
              </mc:Choice>
              <mc:Fallback>
                <p:oleObj name="Equation" r:id="rId7" imgW="3619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1879600"/>
                        <a:ext cx="7239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531764"/>
              </p:ext>
            </p:extLst>
          </p:nvPr>
        </p:nvGraphicFramePr>
        <p:xfrm>
          <a:off x="1066800" y="142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602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2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 flipH="1">
            <a:off x="6225540" y="2910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ight Arrow 11"/>
          <p:cNvSpPr/>
          <p:nvPr/>
        </p:nvSpPr>
        <p:spPr>
          <a:xfrm flipH="1">
            <a:off x="6477000" y="869132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243481"/>
              </p:ext>
            </p:extLst>
          </p:nvPr>
        </p:nvGraphicFramePr>
        <p:xfrm>
          <a:off x="1549400" y="281039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603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2810395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269845"/>
              </p:ext>
            </p:extLst>
          </p:nvPr>
        </p:nvGraphicFramePr>
        <p:xfrm>
          <a:off x="1549400" y="5994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604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5994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>
            <a:stCxn id="13" idx="2"/>
            <a:endCxn id="14" idx="0"/>
          </p:cNvCxnSpPr>
          <p:nvPr/>
        </p:nvCxnSpPr>
        <p:spPr>
          <a:xfrm>
            <a:off x="1689100" y="3216795"/>
            <a:ext cx="0" cy="27776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672228"/>
              </p:ext>
            </p:extLst>
          </p:nvPr>
        </p:nvGraphicFramePr>
        <p:xfrm>
          <a:off x="2032000" y="3276600"/>
          <a:ext cx="6578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605" name="Equation" r:id="rId13" imgW="3288960" imgH="990360" progId="Equation.DSMT4">
                  <p:embed/>
                </p:oleObj>
              </mc:Choice>
              <mc:Fallback>
                <p:oleObj name="Equation" r:id="rId13" imgW="3288960" imgH="990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3276600"/>
                        <a:ext cx="6578600" cy="1981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58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291840"/>
              </p:ext>
            </p:extLst>
          </p:nvPr>
        </p:nvGraphicFramePr>
        <p:xfrm>
          <a:off x="1193800" y="2336800"/>
          <a:ext cx="6350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440" name="Equation" r:id="rId3" imgW="3175000" imgH="647700" progId="Equation.DSMT4">
                  <p:embed/>
                </p:oleObj>
              </mc:Choice>
              <mc:Fallback>
                <p:oleObj name="Equation" r:id="rId3" imgW="3175000" imgH="647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2336800"/>
                        <a:ext cx="6350000" cy="1295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171365"/>
              </p:ext>
            </p:extLst>
          </p:nvPr>
        </p:nvGraphicFramePr>
        <p:xfrm>
          <a:off x="4038600" y="736600"/>
          <a:ext cx="3505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441" name="Equation" r:id="rId5" imgW="1752480" imgH="469800" progId="Equation.DSMT4">
                  <p:embed/>
                </p:oleObj>
              </mc:Choice>
              <mc:Fallback>
                <p:oleObj name="Equation" r:id="rId5" imgW="175248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736600"/>
                        <a:ext cx="35052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6200000" flipH="1" flipV="1">
            <a:off x="6134100" y="19583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304327"/>
              </p:ext>
            </p:extLst>
          </p:nvPr>
        </p:nvGraphicFramePr>
        <p:xfrm>
          <a:off x="2413000" y="4267200"/>
          <a:ext cx="474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442" name="Equation" r:id="rId7" imgW="2374900" imgH="393700" progId="Equation.DSMT4">
                  <p:embed/>
                </p:oleObj>
              </mc:Choice>
              <mc:Fallback>
                <p:oleObj name="Equation" r:id="rId7" imgW="23749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4267200"/>
                        <a:ext cx="47498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217954"/>
              </p:ext>
            </p:extLst>
          </p:nvPr>
        </p:nvGraphicFramePr>
        <p:xfrm>
          <a:off x="2133600" y="1854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443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854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514480"/>
              </p:ext>
            </p:extLst>
          </p:nvPr>
        </p:nvGraphicFramePr>
        <p:xfrm>
          <a:off x="2895600" y="3759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444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759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824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973314"/>
              </p:ext>
            </p:extLst>
          </p:nvPr>
        </p:nvGraphicFramePr>
        <p:xfrm>
          <a:off x="1828801" y="2870200"/>
          <a:ext cx="467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514" name="Equation" r:id="rId3" imgW="2336800" imgH="393700" progId="Equation.DSMT4">
                  <p:embed/>
                </p:oleObj>
              </mc:Choice>
              <mc:Fallback>
                <p:oleObj name="Equation" r:id="rId3" imgW="2336800" imgH="3937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2870200"/>
                        <a:ext cx="46736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875507"/>
              </p:ext>
            </p:extLst>
          </p:nvPr>
        </p:nvGraphicFramePr>
        <p:xfrm>
          <a:off x="1828801" y="457200"/>
          <a:ext cx="477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515" name="Equation" r:id="rId5" imgW="2387600" imgH="393700" progId="Equation.DSMT4">
                  <p:embed/>
                </p:oleObj>
              </mc:Choice>
              <mc:Fallback>
                <p:oleObj name="Equation" r:id="rId5" imgW="23876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457200"/>
                        <a:ext cx="4775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156813"/>
              </p:ext>
            </p:extLst>
          </p:nvPr>
        </p:nvGraphicFramePr>
        <p:xfrm>
          <a:off x="1828801" y="1447800"/>
          <a:ext cx="474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516" name="Equation" r:id="rId7" imgW="2374900" imgH="393700" progId="Equation.DSMT4">
                  <p:embed/>
                </p:oleObj>
              </mc:Choice>
              <mc:Fallback>
                <p:oleObj name="Equation" r:id="rId7" imgW="23749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1447800"/>
                        <a:ext cx="4749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017405"/>
              </p:ext>
            </p:extLst>
          </p:nvPr>
        </p:nvGraphicFramePr>
        <p:xfrm>
          <a:off x="7162801" y="609600"/>
          <a:ext cx="1066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517" name="Equation" r:id="rId9" imgW="533160" imgH="228600" progId="Equation.DSMT4">
                  <p:embed/>
                </p:oleObj>
              </mc:Choice>
              <mc:Fallback>
                <p:oleObj name="Equation" r:id="rId9" imgW="53316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1" y="609600"/>
                        <a:ext cx="10668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3950"/>
              </p:ext>
            </p:extLst>
          </p:nvPr>
        </p:nvGraphicFramePr>
        <p:xfrm>
          <a:off x="7162801" y="1600200"/>
          <a:ext cx="1066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518" name="Equation" r:id="rId11" imgW="533160" imgH="228600" progId="Equation.DSMT4">
                  <p:embed/>
                </p:oleObj>
              </mc:Choice>
              <mc:Fallback>
                <p:oleObj name="Equation" r:id="rId11" imgW="53316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1" y="1600200"/>
                        <a:ext cx="10668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>
          <a:xfrm flipH="1" flipV="1">
            <a:off x="6667501" y="8001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2" name="Right Arrow 21"/>
          <p:cNvSpPr/>
          <p:nvPr/>
        </p:nvSpPr>
        <p:spPr>
          <a:xfrm flipH="1" flipV="1">
            <a:off x="6705601" y="1767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3" name="Elbow Connector 22"/>
          <p:cNvCxnSpPr>
            <a:stCxn id="12" idx="1"/>
            <a:endCxn id="13" idx="1"/>
          </p:cNvCxnSpPr>
          <p:nvPr/>
        </p:nvCxnSpPr>
        <p:spPr>
          <a:xfrm rot="10800000" flipV="1">
            <a:off x="1828801" y="850900"/>
            <a:ext cx="12700" cy="99060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38465"/>
              </p:ext>
            </p:extLst>
          </p:nvPr>
        </p:nvGraphicFramePr>
        <p:xfrm>
          <a:off x="1371600" y="3111282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519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111282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662872"/>
              </p:ext>
            </p:extLst>
          </p:nvPr>
        </p:nvGraphicFramePr>
        <p:xfrm>
          <a:off x="1143001" y="1193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520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1" y="1193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Elbow Connector 27"/>
          <p:cNvCxnSpPr>
            <a:stCxn id="27" idx="1"/>
            <a:endCxn id="26" idx="1"/>
          </p:cNvCxnSpPr>
          <p:nvPr/>
        </p:nvCxnSpPr>
        <p:spPr>
          <a:xfrm rot="10800000" flipH="1" flipV="1">
            <a:off x="1143000" y="1346200"/>
            <a:ext cx="228599" cy="1917482"/>
          </a:xfrm>
          <a:prstGeom prst="bentConnector3">
            <a:avLst>
              <a:gd name="adj1" fmla="val -1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828800" y="3962400"/>
            <a:ext cx="5715000" cy="224676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Ovi momenti inercije zovu se </a:t>
            </a:r>
            <a:r>
              <a:rPr lang="sr-Latn-RS" sz="2800" b="1" dirty="0" smtClean="0"/>
              <a:t>glavni </a:t>
            </a:r>
            <a:r>
              <a:rPr lang="sr-Latn-RS" sz="2800" b="1" dirty="0"/>
              <a:t>momenti inercije</a:t>
            </a:r>
            <a:r>
              <a:rPr lang="sr-Latn-RS" sz="2800" dirty="0"/>
              <a:t>, a ose na koje se odnose, </a:t>
            </a:r>
            <a:r>
              <a:rPr lang="sr-Latn-RS" sz="2800" dirty="0" smtClean="0"/>
              <a:t>zovu se </a:t>
            </a:r>
            <a:r>
              <a:rPr lang="sr-Latn-RS" sz="2800" b="1" dirty="0" smtClean="0"/>
              <a:t>glavne </a:t>
            </a:r>
            <a:r>
              <a:rPr lang="sr-Latn-RS" sz="2800" b="1" dirty="0"/>
              <a:t>ose inercije </a:t>
            </a:r>
            <a:r>
              <a:rPr lang="sr-Latn-RS" sz="2800" dirty="0"/>
              <a:t>(glavna osa inercije 1 i glavna osa inercije 2).</a:t>
            </a:r>
            <a:endParaRPr lang="en-US" sz="2800" dirty="0"/>
          </a:p>
        </p:txBody>
      </p:sp>
      <p:cxnSp>
        <p:nvCxnSpPr>
          <p:cNvPr id="32" name="Elbow Connector 31"/>
          <p:cNvCxnSpPr>
            <a:stCxn id="11" idx="3"/>
            <a:endCxn id="31" idx="3"/>
          </p:cNvCxnSpPr>
          <p:nvPr/>
        </p:nvCxnSpPr>
        <p:spPr>
          <a:xfrm>
            <a:off x="6502401" y="3263900"/>
            <a:ext cx="1041399" cy="1821885"/>
          </a:xfrm>
          <a:prstGeom prst="bentConnector3">
            <a:avLst>
              <a:gd name="adj1" fmla="val 12195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35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3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473363"/>
              </p:ext>
            </p:extLst>
          </p:nvPr>
        </p:nvGraphicFramePr>
        <p:xfrm>
          <a:off x="914400" y="762000"/>
          <a:ext cx="5943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51" name="Equation" r:id="rId3" imgW="2971800" imgH="444500" progId="Equation.DSMT4">
                  <p:embed/>
                </p:oleObj>
              </mc:Choice>
              <mc:Fallback>
                <p:oleObj name="Equation" r:id="rId3" imgW="2971800" imgH="444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762000"/>
                        <a:ext cx="59436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738618"/>
              </p:ext>
            </p:extLst>
          </p:nvPr>
        </p:nvGraphicFramePr>
        <p:xfrm>
          <a:off x="6896100" y="889000"/>
          <a:ext cx="889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52" name="Equation" r:id="rId5" imgW="355320" imgH="253800" progId="Equation.DSMT4">
                  <p:embed/>
                </p:oleObj>
              </mc:Choice>
              <mc:Fallback>
                <p:oleObj name="Equation" r:id="rId5" imgW="35532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100" y="889000"/>
                        <a:ext cx="8890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637487"/>
              </p:ext>
            </p:extLst>
          </p:nvPr>
        </p:nvGraphicFramePr>
        <p:xfrm>
          <a:off x="914400" y="2235200"/>
          <a:ext cx="5740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53" name="Equation" r:id="rId7" imgW="2869920" imgH="444240" progId="Equation.DSMT4">
                  <p:embed/>
                </p:oleObj>
              </mc:Choice>
              <mc:Fallback>
                <p:oleObj name="Equation" r:id="rId7" imgW="2869920" imgH="444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35200"/>
                        <a:ext cx="57404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795066"/>
              </p:ext>
            </p:extLst>
          </p:nvPr>
        </p:nvGraphicFramePr>
        <p:xfrm>
          <a:off x="6629400" y="2409825"/>
          <a:ext cx="635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54" name="Equation" r:id="rId9" imgW="253800" imgH="215640" progId="Equation.DSMT4">
                  <p:embed/>
                </p:oleObj>
              </mc:Choice>
              <mc:Fallback>
                <p:oleObj name="Equation" r:id="rId9" imgW="253800" imgH="215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409825"/>
                        <a:ext cx="635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830328"/>
              </p:ext>
            </p:extLst>
          </p:nvPr>
        </p:nvGraphicFramePr>
        <p:xfrm>
          <a:off x="914400" y="3683000"/>
          <a:ext cx="5816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55" name="Equation" r:id="rId11" imgW="2908080" imgH="444240" progId="Equation.DSMT4">
                  <p:embed/>
                </p:oleObj>
              </mc:Choice>
              <mc:Fallback>
                <p:oleObj name="Equation" r:id="rId11" imgW="2908080" imgH="444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83000"/>
                        <a:ext cx="58166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23324"/>
              </p:ext>
            </p:extLst>
          </p:nvPr>
        </p:nvGraphicFramePr>
        <p:xfrm>
          <a:off x="2438400" y="1752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56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52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550537"/>
              </p:ext>
            </p:extLst>
          </p:nvPr>
        </p:nvGraphicFramePr>
        <p:xfrm>
          <a:off x="2463800" y="3200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57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3200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19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946653"/>
              </p:ext>
            </p:extLst>
          </p:nvPr>
        </p:nvGraphicFramePr>
        <p:xfrm>
          <a:off x="762000" y="457200"/>
          <a:ext cx="56896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88" name="Equation" r:id="rId3" imgW="2844800" imgH="1206500" progId="Equation.DSMT4">
                  <p:embed/>
                </p:oleObj>
              </mc:Choice>
              <mc:Fallback>
                <p:oleObj name="Equation" r:id="rId3" imgW="2844800" imgH="1206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7200"/>
                        <a:ext cx="5689600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751425"/>
              </p:ext>
            </p:extLst>
          </p:nvPr>
        </p:nvGraphicFramePr>
        <p:xfrm>
          <a:off x="762000" y="3276600"/>
          <a:ext cx="5816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89" name="Equation" r:id="rId5" imgW="2908080" imgH="444240" progId="Equation.DSMT4">
                  <p:embed/>
                </p:oleObj>
              </mc:Choice>
              <mc:Fallback>
                <p:oleObj name="Equation" r:id="rId5" imgW="2908080" imgH="444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76600"/>
                        <a:ext cx="58166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09600" y="2057400"/>
            <a:ext cx="6019800" cy="990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Elbow Connector 5"/>
          <p:cNvCxnSpPr>
            <a:stCxn id="5" idx="3"/>
            <a:endCxn id="4" idx="3"/>
          </p:cNvCxnSpPr>
          <p:nvPr/>
        </p:nvCxnSpPr>
        <p:spPr>
          <a:xfrm flipH="1">
            <a:off x="6578600" y="2552700"/>
            <a:ext cx="50800" cy="1168400"/>
          </a:xfrm>
          <a:prstGeom prst="bentConnector3">
            <a:avLst>
              <a:gd name="adj1" fmla="val -4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1" y="4419600"/>
            <a:ext cx="7696199" cy="181588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b="1" dirty="0" smtClean="0"/>
              <a:t>ZAKLJUČAK: </a:t>
            </a:r>
            <a:r>
              <a:rPr lang="sr-Latn-RS" sz="2800" dirty="0" smtClean="0"/>
              <a:t>Centrifugalni </a:t>
            </a:r>
            <a:r>
              <a:rPr lang="sr-Latn-RS" sz="2800" dirty="0"/>
              <a:t>moment inercije za pravougli koordinatni sistem (glavni koordinatni sistem) kojeg čine glavne ose inercije 1 i 2, jednak </a:t>
            </a:r>
            <a:r>
              <a:rPr lang="sr-Latn-RS" sz="2800" dirty="0" smtClean="0"/>
              <a:t>je nuli </a:t>
            </a:r>
            <a:r>
              <a:rPr lang="sr-Latn-RS" sz="2800" dirty="0"/>
              <a:t>(</a:t>
            </a:r>
            <a:r>
              <a:rPr lang="sr-Latn-RS" sz="2800" i="1" dirty="0"/>
              <a:t>I</a:t>
            </a:r>
            <a:r>
              <a:rPr lang="sr-Latn-RS" sz="2800" baseline="-25000" dirty="0"/>
              <a:t>12 </a:t>
            </a:r>
            <a:r>
              <a:rPr lang="sr-Latn-RS" sz="2800" dirty="0"/>
              <a:t>= 0).</a:t>
            </a:r>
            <a:endParaRPr lang="en-U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907631"/>
              </p:ext>
            </p:extLst>
          </p:nvPr>
        </p:nvGraphicFramePr>
        <p:xfrm>
          <a:off x="6934200" y="302721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90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027218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840037"/>
              </p:ext>
            </p:extLst>
          </p:nvPr>
        </p:nvGraphicFramePr>
        <p:xfrm>
          <a:off x="7645400" y="396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91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400" y="396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10" idx="3"/>
            <a:endCxn id="11" idx="0"/>
          </p:cNvCxnSpPr>
          <p:nvPr/>
        </p:nvCxnSpPr>
        <p:spPr>
          <a:xfrm>
            <a:off x="7315200" y="3179618"/>
            <a:ext cx="469900" cy="782782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73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554162"/>
          </a:xfrm>
        </p:spPr>
        <p:txBody>
          <a:bodyPr>
            <a:noAutofit/>
          </a:bodyPr>
          <a:lstStyle/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6.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Glavni </a:t>
            </a:r>
            <a:r>
              <a:rPr lang="sr-Latn-RS" sz="3200" b="1" dirty="0" err="1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težišni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momenti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inercije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i glavne </a:t>
            </a:r>
            <a:r>
              <a:rPr lang="sr-Latn-RS" sz="3200" b="1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težišne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ose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inercije</a:t>
            </a:r>
            <a:endParaRPr lang="sr-Latn-R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905000"/>
            <a:ext cx="7772400" cy="41148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Od praktičnog značaja su </a:t>
            </a:r>
            <a:r>
              <a:rPr lang="sr-Latn-RS" sz="3200" b="1" dirty="0" err="1"/>
              <a:t>težišni</a:t>
            </a:r>
            <a:r>
              <a:rPr lang="sr-Latn-RS" sz="3200" dirty="0"/>
              <a:t> (centralni) </a:t>
            </a:r>
            <a:r>
              <a:rPr lang="sr-Latn-RS" sz="3200" b="1" dirty="0"/>
              <a:t>momenti inercije </a:t>
            </a:r>
            <a:r>
              <a:rPr lang="sr-Latn-RS" sz="3200" dirty="0"/>
              <a:t>koji se odnose na </a:t>
            </a:r>
            <a:r>
              <a:rPr lang="sr-Latn-RS" sz="3200" dirty="0" err="1"/>
              <a:t>težišni</a:t>
            </a:r>
            <a:r>
              <a:rPr lang="sr-Latn-RS" sz="3200" dirty="0"/>
              <a:t> </a:t>
            </a:r>
            <a:r>
              <a:rPr lang="sr-Latn-RS" sz="3200" i="1" dirty="0" err="1"/>
              <a:t>xy</a:t>
            </a:r>
            <a:r>
              <a:rPr lang="sr-Latn-RS" sz="3200" dirty="0"/>
              <a:t> koordinatni </a:t>
            </a:r>
            <a:r>
              <a:rPr lang="sr-Latn-RS" sz="3200" dirty="0" smtClean="0"/>
              <a:t>sistem </a:t>
            </a:r>
            <a:r>
              <a:rPr lang="sr-Latn-RS" sz="3200" dirty="0"/>
              <a:t>i </a:t>
            </a:r>
            <a:r>
              <a:rPr lang="sr-Latn-RS" sz="3200" b="1" dirty="0"/>
              <a:t>glavni </a:t>
            </a:r>
            <a:r>
              <a:rPr lang="sr-Latn-RS" sz="3200" b="1" dirty="0" err="1"/>
              <a:t>težišni</a:t>
            </a:r>
            <a:r>
              <a:rPr lang="sr-Latn-RS" sz="3200" b="1" dirty="0"/>
              <a:t> (centralni) momenti </a:t>
            </a:r>
            <a:r>
              <a:rPr lang="sr-Latn-RS" sz="3200" b="1" dirty="0" smtClean="0"/>
              <a:t>inercije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b="1" dirty="0" smtClean="0"/>
              <a:t>Glavni </a:t>
            </a:r>
            <a:r>
              <a:rPr lang="sr-Latn-RS" sz="3200" b="1" dirty="0" err="1"/>
              <a:t>težišni</a:t>
            </a:r>
            <a:r>
              <a:rPr lang="sr-Latn-RS" sz="3200" b="1" dirty="0"/>
              <a:t> </a:t>
            </a:r>
            <a:r>
              <a:rPr lang="sr-Latn-RS" sz="3200" b="1" dirty="0" smtClean="0"/>
              <a:t>(centralni) momenti </a:t>
            </a:r>
            <a:r>
              <a:rPr lang="sr-Latn-RS" sz="3200" b="1" dirty="0"/>
              <a:t>inercije </a:t>
            </a:r>
            <a:r>
              <a:rPr lang="sr-Latn-RS" sz="3200" dirty="0" smtClean="0"/>
              <a:t>odnose se na </a:t>
            </a:r>
            <a:r>
              <a:rPr lang="sr-Latn-RS" sz="3200" b="1" dirty="0"/>
              <a:t>glavne </a:t>
            </a:r>
            <a:r>
              <a:rPr lang="sr-Latn-RS" sz="3200" b="1" dirty="0" err="1"/>
              <a:t>težišne</a:t>
            </a:r>
            <a:r>
              <a:rPr lang="sr-Latn-RS" sz="3200" b="1" dirty="0"/>
              <a:t> (centralne) ose inercije  </a:t>
            </a:r>
            <a:r>
              <a:rPr lang="sr-Latn-RS" sz="3200" dirty="0"/>
              <a:t>(glavna </a:t>
            </a:r>
            <a:r>
              <a:rPr lang="sr-Latn-RS" sz="3200" dirty="0" err="1"/>
              <a:t>težišna</a:t>
            </a:r>
            <a:r>
              <a:rPr lang="sr-Latn-RS" sz="3200" dirty="0"/>
              <a:t> osa inercije 1 i glavna </a:t>
            </a:r>
            <a:r>
              <a:rPr lang="sr-Latn-RS" sz="3200" dirty="0" err="1"/>
              <a:t>težišna</a:t>
            </a:r>
            <a:r>
              <a:rPr lang="sr-Latn-RS" sz="3200" dirty="0"/>
              <a:t> osa inercije 2</a:t>
            </a:r>
            <a:r>
              <a:rPr lang="sr-Latn-RS" sz="3200" dirty="0" smtClean="0"/>
              <a:t>).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396512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381000"/>
            <a:ext cx="7772400" cy="56388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Par međusobno normalnih glavnih </a:t>
            </a:r>
            <a:r>
              <a:rPr lang="sr-Latn-RS" sz="3200" dirty="0" err="1"/>
              <a:t>težišnih</a:t>
            </a:r>
            <a:r>
              <a:rPr lang="sr-Latn-RS" sz="3200" dirty="0"/>
              <a:t> osa inercije čine </a:t>
            </a:r>
            <a:r>
              <a:rPr lang="sr-Latn-RS" sz="3200" b="1" dirty="0"/>
              <a:t>glavni </a:t>
            </a:r>
            <a:r>
              <a:rPr lang="sr-Latn-RS" sz="3200" b="1" dirty="0" err="1"/>
              <a:t>težišni</a:t>
            </a:r>
            <a:r>
              <a:rPr lang="sr-Latn-RS" sz="3200" b="1" dirty="0"/>
              <a:t> koordinatni sistem</a:t>
            </a:r>
            <a:r>
              <a:rPr lang="sr-Latn-RS" sz="3200" dirty="0"/>
              <a:t>.</a:t>
            </a:r>
          </a:p>
          <a:p>
            <a:pPr algn="just"/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341995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029854"/>
              </p:ext>
            </p:extLst>
          </p:nvPr>
        </p:nvGraphicFramePr>
        <p:xfrm>
          <a:off x="685800" y="4241800"/>
          <a:ext cx="6350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62" name="Equation" r:id="rId3" imgW="3175000" imgH="457200" progId="Equation.DSMT4">
                  <p:embed/>
                </p:oleObj>
              </mc:Choice>
              <mc:Fallback>
                <p:oleObj name="Equation" r:id="rId3" imgW="31750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241800"/>
                        <a:ext cx="63500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784220"/>
              </p:ext>
            </p:extLst>
          </p:nvPr>
        </p:nvGraphicFramePr>
        <p:xfrm>
          <a:off x="685800" y="1219200"/>
          <a:ext cx="5943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63" name="Equation" r:id="rId5" imgW="2971800" imgH="444500" progId="Equation.DSMT4">
                  <p:embed/>
                </p:oleObj>
              </mc:Choice>
              <mc:Fallback>
                <p:oleObj name="Equation" r:id="rId5" imgW="2971800" imgH="444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9200"/>
                        <a:ext cx="59436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628044"/>
              </p:ext>
            </p:extLst>
          </p:nvPr>
        </p:nvGraphicFramePr>
        <p:xfrm>
          <a:off x="6578600" y="1346200"/>
          <a:ext cx="889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64" name="Equation" r:id="rId7" imgW="355320" imgH="215640" progId="Equation.DSMT4">
                  <p:embed/>
                </p:oleObj>
              </mc:Choice>
              <mc:Fallback>
                <p:oleObj name="Equation" r:id="rId7" imgW="355320" imgH="215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600" y="1346200"/>
                        <a:ext cx="889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731999"/>
              </p:ext>
            </p:extLst>
          </p:nvPr>
        </p:nvGraphicFramePr>
        <p:xfrm>
          <a:off x="685800" y="2730500"/>
          <a:ext cx="6400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65" name="Equation" r:id="rId9" imgW="3200400" imgH="457200" progId="Equation.DSMT4">
                  <p:embed/>
                </p:oleObj>
              </mc:Choice>
              <mc:Fallback>
                <p:oleObj name="Equation" r:id="rId9" imgW="32004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730500"/>
                        <a:ext cx="64008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078484"/>
              </p:ext>
            </p:extLst>
          </p:nvPr>
        </p:nvGraphicFramePr>
        <p:xfrm>
          <a:off x="1371600" y="2235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66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35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385349"/>
              </p:ext>
            </p:extLst>
          </p:nvPr>
        </p:nvGraphicFramePr>
        <p:xfrm>
          <a:off x="1371600" y="3759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67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759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33400" y="2387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Glavne </a:t>
            </a:r>
            <a:r>
              <a:rPr lang="sr-Latn-RS" sz="2800" dirty="0" err="1" smtClean="0">
                <a:latin typeface="Arial Black" panose="020B0A04020102020204" pitchFamily="34" charset="0"/>
              </a:rPr>
              <a:t>težišne</a:t>
            </a:r>
            <a:r>
              <a:rPr lang="sr-Latn-RS" sz="2800" dirty="0" smtClean="0">
                <a:latin typeface="Arial Black" panose="020B0A04020102020204" pitchFamily="34" charset="0"/>
              </a:rPr>
              <a:t> (centralne) ose inercije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34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33" y="304800"/>
            <a:ext cx="5230368" cy="59466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9401" y="6229290"/>
            <a:ext cx="5867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4.1. Sečenje trake lima (a) i probijanje lima (b)</a:t>
            </a:r>
            <a:endParaRPr lang="sr-Latn-R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08053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Sečenje i probijanje limova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26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289828"/>
              </p:ext>
            </p:extLst>
          </p:nvPr>
        </p:nvGraphicFramePr>
        <p:xfrm>
          <a:off x="1422400" y="4140600"/>
          <a:ext cx="5841360" cy="9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01" name="Equation" r:id="rId3" imgW="2920680" imgH="482400" progId="Equation.DSMT4">
                  <p:embed/>
                </p:oleObj>
              </mc:Choice>
              <mc:Fallback>
                <p:oleObj name="Equation" r:id="rId3" imgW="292068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4140600"/>
                        <a:ext cx="5841360" cy="964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2330"/>
              </p:ext>
            </p:extLst>
          </p:nvPr>
        </p:nvGraphicFramePr>
        <p:xfrm>
          <a:off x="5537200" y="1016400"/>
          <a:ext cx="2209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02" name="Equation" r:id="rId5" imgW="1104900" imgH="469900" progId="Equation.DSMT4">
                  <p:embed/>
                </p:oleObj>
              </mc:Choice>
              <mc:Fallback>
                <p:oleObj name="Equation" r:id="rId5" imgW="1104900" imgH="469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1016400"/>
                        <a:ext cx="22098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570117"/>
              </p:ext>
            </p:extLst>
          </p:nvPr>
        </p:nvGraphicFramePr>
        <p:xfrm>
          <a:off x="1422400" y="2590800"/>
          <a:ext cx="6350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03" name="Equation" r:id="rId7" imgW="3175000" imgH="457200" progId="Equation.DSMT4">
                  <p:embed/>
                </p:oleObj>
              </mc:Choice>
              <mc:Fallback>
                <p:oleObj name="Equation" r:id="rId7" imgW="31750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2590800"/>
                        <a:ext cx="63500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605810"/>
              </p:ext>
            </p:extLst>
          </p:nvPr>
        </p:nvGraphicFramePr>
        <p:xfrm>
          <a:off x="2108200" y="3657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04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3657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6200000" flipH="1" flipV="1">
            <a:off x="7000240" y="2186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5746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266876"/>
              </p:ext>
            </p:extLst>
          </p:nvPr>
        </p:nvGraphicFramePr>
        <p:xfrm>
          <a:off x="1066800" y="533400"/>
          <a:ext cx="5842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29" name="Equation" r:id="rId3" imgW="2920680" imgH="482400" progId="Equation.DSMT4">
                  <p:embed/>
                </p:oleObj>
              </mc:Choice>
              <mc:Fallback>
                <p:oleObj name="Equation" r:id="rId3" imgW="292068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33400"/>
                        <a:ext cx="5842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674732"/>
              </p:ext>
            </p:extLst>
          </p:nvPr>
        </p:nvGraphicFramePr>
        <p:xfrm>
          <a:off x="6045200" y="1905000"/>
          <a:ext cx="889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30" name="Equation" r:id="rId5" imgW="444240" imgH="241200" progId="Equation.DSMT4">
                  <p:embed/>
                </p:oleObj>
              </mc:Choice>
              <mc:Fallback>
                <p:oleObj name="Equation" r:id="rId5" imgW="44424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1905000"/>
                        <a:ext cx="8890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286000" y="3657600"/>
            <a:ext cx="4294862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je ugao koji </a:t>
            </a:r>
            <a:r>
              <a:rPr lang="sr-Latn-RS" sz="2800" b="1" dirty="0" smtClean="0"/>
              <a:t>glavna </a:t>
            </a:r>
            <a:r>
              <a:rPr lang="sr-Latn-RS" sz="2800" b="1" dirty="0" err="1" smtClean="0"/>
              <a:t>težišna</a:t>
            </a:r>
            <a:r>
              <a:rPr lang="sr-Latn-RS" sz="2800" b="1" dirty="0" smtClean="0"/>
              <a:t> osa 1</a:t>
            </a:r>
            <a:r>
              <a:rPr lang="sr-Latn-RS" sz="2800" dirty="0" smtClean="0"/>
              <a:t> zaklapa sa osom x, a 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5943600" y="1066800"/>
            <a:ext cx="1143000" cy="609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>
            <a:stCxn id="8" idx="3"/>
            <a:endCxn id="6" idx="3"/>
          </p:cNvCxnSpPr>
          <p:nvPr/>
        </p:nvCxnSpPr>
        <p:spPr>
          <a:xfrm flipH="1">
            <a:off x="6934200" y="1371600"/>
            <a:ext cx="152400" cy="774700"/>
          </a:xfrm>
          <a:prstGeom prst="bentConnector3">
            <a:avLst>
              <a:gd name="adj1" fmla="val -1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724400" y="2663786"/>
            <a:ext cx="1219200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onda </a:t>
            </a:r>
            <a:endParaRPr lang="en-US" sz="2800" dirty="0"/>
          </a:p>
        </p:txBody>
      </p:sp>
      <p:cxnSp>
        <p:nvCxnSpPr>
          <p:cNvPr id="13" name="Elbow Connector 12"/>
          <p:cNvCxnSpPr>
            <a:stCxn id="6" idx="1"/>
            <a:endCxn id="12" idx="1"/>
          </p:cNvCxnSpPr>
          <p:nvPr/>
        </p:nvCxnSpPr>
        <p:spPr>
          <a:xfrm rot="10800000" flipV="1">
            <a:off x="4724400" y="2146300"/>
            <a:ext cx="1320800" cy="779096"/>
          </a:xfrm>
          <a:prstGeom prst="bentConnector3">
            <a:avLst>
              <a:gd name="adj1" fmla="val 117308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511357"/>
              </p:ext>
            </p:extLst>
          </p:nvPr>
        </p:nvGraphicFramePr>
        <p:xfrm>
          <a:off x="5715000" y="29718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31" name="Equation" r:id="rId7" imgW="419040" imgH="228600" progId="Equation.DSMT4">
                  <p:embed/>
                </p:oleObj>
              </mc:Choice>
              <mc:Fallback>
                <p:oleObj name="Equation" r:id="rId7" imgW="41904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9718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7" idx="3"/>
            <a:endCxn id="5" idx="3"/>
          </p:cNvCxnSpPr>
          <p:nvPr/>
        </p:nvCxnSpPr>
        <p:spPr>
          <a:xfrm flipH="1" flipV="1">
            <a:off x="6553200" y="3200400"/>
            <a:ext cx="27662" cy="934254"/>
          </a:xfrm>
          <a:prstGeom prst="bentConnector3">
            <a:avLst>
              <a:gd name="adj1" fmla="val -82640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15938"/>
              </p:ext>
            </p:extLst>
          </p:nvPr>
        </p:nvGraphicFramePr>
        <p:xfrm>
          <a:off x="2286000" y="4840307"/>
          <a:ext cx="180288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32" name="Equation" r:id="rId9" imgW="901440" imgH="228600" progId="Equation.DSMT4">
                  <p:embed/>
                </p:oleObj>
              </mc:Choice>
              <mc:Fallback>
                <p:oleObj name="Equation" r:id="rId9" imgW="90144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840307"/>
                        <a:ext cx="180288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4315738" y="5221307"/>
            <a:ext cx="4218662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j</a:t>
            </a:r>
            <a:r>
              <a:rPr lang="sr-Latn-RS" sz="2800" dirty="0" smtClean="0"/>
              <a:t>e ugao koji </a:t>
            </a:r>
            <a:r>
              <a:rPr lang="en-US" sz="2800" b="1" dirty="0" smtClean="0"/>
              <a:t>g</a:t>
            </a:r>
            <a:r>
              <a:rPr lang="sr-Latn-RS" sz="2800" b="1" dirty="0" err="1" smtClean="0"/>
              <a:t>lavna</a:t>
            </a:r>
            <a:r>
              <a:rPr lang="sr-Latn-RS" sz="2800" b="1" dirty="0" smtClean="0"/>
              <a:t> </a:t>
            </a:r>
            <a:r>
              <a:rPr lang="sr-Latn-RS" sz="2800" b="1" dirty="0" err="1" smtClean="0"/>
              <a:t>težišna</a:t>
            </a:r>
            <a:r>
              <a:rPr lang="sr-Latn-RS" sz="2800" b="1" dirty="0" smtClean="0"/>
              <a:t> osa 2 </a:t>
            </a:r>
            <a:r>
              <a:rPr lang="sr-Latn-RS" sz="2800" dirty="0" smtClean="0"/>
              <a:t>zaklapa sa osom x. </a:t>
            </a:r>
            <a:endParaRPr lang="en-US" sz="2800" dirty="0"/>
          </a:p>
        </p:txBody>
      </p:sp>
      <p:cxnSp>
        <p:nvCxnSpPr>
          <p:cNvPr id="25" name="Elbow Connector 24"/>
          <p:cNvCxnSpPr>
            <a:stCxn id="23" idx="1"/>
            <a:endCxn id="7" idx="1"/>
          </p:cNvCxnSpPr>
          <p:nvPr/>
        </p:nvCxnSpPr>
        <p:spPr>
          <a:xfrm rot="10800000">
            <a:off x="2286000" y="4134655"/>
            <a:ext cx="12700" cy="934253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24" idx="1"/>
            <a:endCxn id="23" idx="2"/>
          </p:cNvCxnSpPr>
          <p:nvPr/>
        </p:nvCxnSpPr>
        <p:spPr>
          <a:xfrm rot="10800000">
            <a:off x="3187440" y="5297507"/>
            <a:ext cx="1128298" cy="400854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06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2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274239"/>
              </p:ext>
            </p:extLst>
          </p:nvPr>
        </p:nvGraphicFramePr>
        <p:xfrm>
          <a:off x="1447800" y="609600"/>
          <a:ext cx="5842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37" name="Equation" r:id="rId3" imgW="2920680" imgH="482400" progId="Equation.DSMT4">
                  <p:embed/>
                </p:oleObj>
              </mc:Choice>
              <mc:Fallback>
                <p:oleObj name="Equation" r:id="rId3" imgW="29206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09600"/>
                        <a:ext cx="5842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144110"/>
              </p:ext>
            </p:extLst>
          </p:nvPr>
        </p:nvGraphicFramePr>
        <p:xfrm>
          <a:off x="6273800" y="2045041"/>
          <a:ext cx="889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38" name="Equation" r:id="rId5" imgW="444240" imgH="457200" progId="Equation.DSMT4">
                  <p:embed/>
                </p:oleObj>
              </mc:Choice>
              <mc:Fallback>
                <p:oleObj name="Equation" r:id="rId5" imgW="4442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2045041"/>
                        <a:ext cx="8890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324600" y="1143000"/>
            <a:ext cx="1143000" cy="609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Elbow Connector 6"/>
          <p:cNvCxnSpPr>
            <a:stCxn id="6" idx="3"/>
            <a:endCxn id="4" idx="3"/>
          </p:cNvCxnSpPr>
          <p:nvPr/>
        </p:nvCxnSpPr>
        <p:spPr>
          <a:xfrm flipH="1">
            <a:off x="7162800" y="1447800"/>
            <a:ext cx="304800" cy="1054441"/>
          </a:xfrm>
          <a:prstGeom prst="bentConnector3">
            <a:avLst>
              <a:gd name="adj1" fmla="val -75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95400" y="3669014"/>
            <a:ext cx="4294862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j</a:t>
            </a:r>
            <a:r>
              <a:rPr lang="sr-Latn-RS" sz="2800" dirty="0" smtClean="0"/>
              <a:t>e ugao koji </a:t>
            </a:r>
            <a:r>
              <a:rPr lang="sr-Latn-RS" sz="2800" b="1" dirty="0" smtClean="0"/>
              <a:t>glavna </a:t>
            </a:r>
            <a:r>
              <a:rPr lang="sr-Latn-RS" sz="2800" b="1" dirty="0" err="1" smtClean="0"/>
              <a:t>težišna</a:t>
            </a:r>
            <a:r>
              <a:rPr lang="sr-Latn-RS" sz="2800" b="1" dirty="0" smtClean="0"/>
              <a:t> osa 1</a:t>
            </a:r>
            <a:r>
              <a:rPr lang="sr-Latn-RS" sz="2800" dirty="0" smtClean="0"/>
              <a:t> zaklapa sa osom x, a </a:t>
            </a:r>
            <a:endParaRPr lang="en-US" sz="28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74822"/>
              </p:ext>
            </p:extLst>
          </p:nvPr>
        </p:nvGraphicFramePr>
        <p:xfrm>
          <a:off x="1295400" y="4851721"/>
          <a:ext cx="180288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39" name="Equation" r:id="rId7" imgW="901440" imgH="228600" progId="Equation.DSMT4">
                  <p:embed/>
                </p:oleObj>
              </mc:Choice>
              <mc:Fallback>
                <p:oleObj name="Equation" r:id="rId7" imgW="901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851721"/>
                        <a:ext cx="180288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3325138" y="5232721"/>
            <a:ext cx="4294862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j</a:t>
            </a:r>
            <a:r>
              <a:rPr lang="sr-Latn-RS" sz="2800" dirty="0" smtClean="0"/>
              <a:t>e ugao koji </a:t>
            </a:r>
            <a:r>
              <a:rPr lang="sr-Latn-RS" sz="2800" b="1" dirty="0" smtClean="0"/>
              <a:t>glavna </a:t>
            </a:r>
            <a:r>
              <a:rPr lang="sr-Latn-RS" sz="2800" b="1" dirty="0" err="1" smtClean="0"/>
              <a:t>težišna</a:t>
            </a:r>
            <a:r>
              <a:rPr lang="sr-Latn-RS" sz="2800" b="1" dirty="0" smtClean="0"/>
              <a:t> osa 2</a:t>
            </a:r>
            <a:r>
              <a:rPr lang="sr-Latn-RS" sz="2800" dirty="0" smtClean="0"/>
              <a:t> zaklapa sa osom x. </a:t>
            </a:r>
            <a:endParaRPr lang="en-US" sz="2800" dirty="0"/>
          </a:p>
        </p:txBody>
      </p:sp>
      <p:cxnSp>
        <p:nvCxnSpPr>
          <p:cNvPr id="21" name="Elbow Connector 20"/>
          <p:cNvCxnSpPr>
            <a:stCxn id="19" idx="1"/>
            <a:endCxn id="16" idx="1"/>
          </p:cNvCxnSpPr>
          <p:nvPr/>
        </p:nvCxnSpPr>
        <p:spPr>
          <a:xfrm rot="10800000">
            <a:off x="1295400" y="4146069"/>
            <a:ext cx="12700" cy="934253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20" idx="1"/>
            <a:endCxn id="19" idx="2"/>
          </p:cNvCxnSpPr>
          <p:nvPr/>
        </p:nvCxnSpPr>
        <p:spPr>
          <a:xfrm rot="10800000">
            <a:off x="2196840" y="5308921"/>
            <a:ext cx="1128298" cy="400854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648200" y="2768008"/>
            <a:ext cx="1143000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onda </a:t>
            </a:r>
            <a:endParaRPr lang="en-US" sz="2800" dirty="0"/>
          </a:p>
        </p:txBody>
      </p:sp>
      <p:cxnSp>
        <p:nvCxnSpPr>
          <p:cNvPr id="24" name="Elbow Connector 23"/>
          <p:cNvCxnSpPr>
            <a:stCxn id="4" idx="1"/>
            <a:endCxn id="23" idx="1"/>
          </p:cNvCxnSpPr>
          <p:nvPr/>
        </p:nvCxnSpPr>
        <p:spPr>
          <a:xfrm rot="10800000" flipV="1">
            <a:off x="4648200" y="2502240"/>
            <a:ext cx="1625600" cy="527377"/>
          </a:xfrm>
          <a:prstGeom prst="bentConnector3">
            <a:avLst>
              <a:gd name="adj1" fmla="val 114063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572981"/>
              </p:ext>
            </p:extLst>
          </p:nvPr>
        </p:nvGraphicFramePr>
        <p:xfrm>
          <a:off x="5562600" y="3062628"/>
          <a:ext cx="205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40" name="Equation" r:id="rId9" imgW="1028700" imgH="228600" progId="Equation.DSMT4">
                  <p:embed/>
                </p:oleObj>
              </mc:Choice>
              <mc:Fallback>
                <p:oleObj name="Equation" r:id="rId9" imgW="10287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062628"/>
                        <a:ext cx="2057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Elbow Connector 25"/>
          <p:cNvCxnSpPr>
            <a:stCxn id="16" idx="3"/>
            <a:endCxn id="15" idx="2"/>
          </p:cNvCxnSpPr>
          <p:nvPr/>
        </p:nvCxnSpPr>
        <p:spPr>
          <a:xfrm flipV="1">
            <a:off x="5590262" y="3519828"/>
            <a:ext cx="1001038" cy="62624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72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20" grpId="0" animBg="1"/>
      <p:bldP spid="2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919853"/>
              </p:ext>
            </p:extLst>
          </p:nvPr>
        </p:nvGraphicFramePr>
        <p:xfrm>
          <a:off x="1447800" y="609600"/>
          <a:ext cx="5842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55" name="Equation" r:id="rId3" imgW="2920680" imgH="482400" progId="Equation.DSMT4">
                  <p:embed/>
                </p:oleObj>
              </mc:Choice>
              <mc:Fallback>
                <p:oleObj name="Equation" r:id="rId3" imgW="29206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09600"/>
                        <a:ext cx="5842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703242"/>
              </p:ext>
            </p:extLst>
          </p:nvPr>
        </p:nvGraphicFramePr>
        <p:xfrm>
          <a:off x="6273800" y="1981200"/>
          <a:ext cx="889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56" name="Equation" r:id="rId5" imgW="444240" imgH="457200" progId="Equation.DSMT4">
                  <p:embed/>
                </p:oleObj>
              </mc:Choice>
              <mc:Fallback>
                <p:oleObj name="Equation" r:id="rId5" imgW="4442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1981200"/>
                        <a:ext cx="8890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324600" y="1143000"/>
            <a:ext cx="1143000" cy="609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Elbow Connector 5"/>
          <p:cNvCxnSpPr>
            <a:stCxn id="5" idx="3"/>
            <a:endCxn id="4" idx="3"/>
          </p:cNvCxnSpPr>
          <p:nvPr/>
        </p:nvCxnSpPr>
        <p:spPr>
          <a:xfrm flipH="1">
            <a:off x="7162800" y="1447800"/>
            <a:ext cx="304800" cy="990600"/>
          </a:xfrm>
          <a:prstGeom prst="bentConnector3">
            <a:avLst>
              <a:gd name="adj1" fmla="val -75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295400" y="3806786"/>
            <a:ext cx="4294862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j</a:t>
            </a:r>
            <a:r>
              <a:rPr lang="sr-Latn-RS" sz="2800" dirty="0" smtClean="0"/>
              <a:t>e ugao koji </a:t>
            </a:r>
            <a:r>
              <a:rPr lang="sr-Latn-RS" sz="2800" b="1" dirty="0" smtClean="0"/>
              <a:t>glavna </a:t>
            </a:r>
            <a:r>
              <a:rPr lang="sr-Latn-RS" sz="2800" b="1" dirty="0" err="1" smtClean="0"/>
              <a:t>težišna</a:t>
            </a:r>
            <a:r>
              <a:rPr lang="sr-Latn-RS" sz="2800" b="1" dirty="0" smtClean="0"/>
              <a:t> osa 1 </a:t>
            </a:r>
            <a:r>
              <a:rPr lang="sr-Latn-RS" sz="2800" dirty="0" smtClean="0"/>
              <a:t>zaklapa sa osom x, a 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924789"/>
              </p:ext>
            </p:extLst>
          </p:nvPr>
        </p:nvGraphicFramePr>
        <p:xfrm>
          <a:off x="1295400" y="4989493"/>
          <a:ext cx="180288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57" name="Equation" r:id="rId7" imgW="901440" imgH="228600" progId="Equation.DSMT4">
                  <p:embed/>
                </p:oleObj>
              </mc:Choice>
              <mc:Fallback>
                <p:oleObj name="Equation" r:id="rId7" imgW="901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989493"/>
                        <a:ext cx="180288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325138" y="5370493"/>
            <a:ext cx="4447262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j</a:t>
            </a:r>
            <a:r>
              <a:rPr lang="sr-Latn-RS" sz="2800" dirty="0" smtClean="0"/>
              <a:t>e ugao koji </a:t>
            </a:r>
            <a:r>
              <a:rPr lang="en-US" sz="2800" b="1" dirty="0" smtClean="0"/>
              <a:t>g</a:t>
            </a:r>
            <a:r>
              <a:rPr lang="sr-Latn-RS" sz="2800" b="1" dirty="0" err="1" smtClean="0"/>
              <a:t>lavna</a:t>
            </a:r>
            <a:r>
              <a:rPr lang="sr-Latn-RS" sz="2800" b="1" dirty="0" smtClean="0"/>
              <a:t> </a:t>
            </a:r>
            <a:r>
              <a:rPr lang="sr-Latn-RS" sz="2800" b="1" dirty="0" err="1" smtClean="0"/>
              <a:t>težišna</a:t>
            </a:r>
            <a:r>
              <a:rPr lang="sr-Latn-RS" sz="2800" b="1" dirty="0" smtClean="0"/>
              <a:t> osa 2 </a:t>
            </a:r>
            <a:r>
              <a:rPr lang="sr-Latn-RS" sz="2800" dirty="0" smtClean="0"/>
              <a:t>zaklapa sa osom x. </a:t>
            </a:r>
            <a:endParaRPr lang="en-US" sz="2800" dirty="0"/>
          </a:p>
        </p:txBody>
      </p:sp>
      <p:cxnSp>
        <p:nvCxnSpPr>
          <p:cNvPr id="10" name="Elbow Connector 9"/>
          <p:cNvCxnSpPr>
            <a:stCxn id="8" idx="1"/>
            <a:endCxn id="7" idx="1"/>
          </p:cNvCxnSpPr>
          <p:nvPr/>
        </p:nvCxnSpPr>
        <p:spPr>
          <a:xfrm rot="10800000">
            <a:off x="1295400" y="4283841"/>
            <a:ext cx="12700" cy="934253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9" idx="1"/>
            <a:endCxn id="8" idx="2"/>
          </p:cNvCxnSpPr>
          <p:nvPr/>
        </p:nvCxnSpPr>
        <p:spPr>
          <a:xfrm rot="10800000">
            <a:off x="2196840" y="5446693"/>
            <a:ext cx="1128298" cy="400854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738231" y="2844208"/>
            <a:ext cx="1052969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onda</a:t>
            </a:r>
            <a:endParaRPr lang="en-US" sz="2800" dirty="0"/>
          </a:p>
        </p:txBody>
      </p:sp>
      <p:cxnSp>
        <p:nvCxnSpPr>
          <p:cNvPr id="13" name="Elbow Connector 12"/>
          <p:cNvCxnSpPr>
            <a:stCxn id="4" idx="1"/>
            <a:endCxn id="12" idx="1"/>
          </p:cNvCxnSpPr>
          <p:nvPr/>
        </p:nvCxnSpPr>
        <p:spPr>
          <a:xfrm rot="10800000" flipV="1">
            <a:off x="4738232" y="2438400"/>
            <a:ext cx="1535569" cy="667418"/>
          </a:xfrm>
          <a:prstGeom prst="bentConnector3">
            <a:avLst>
              <a:gd name="adj1" fmla="val 11488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7" idx="3"/>
            <a:endCxn id="17" idx="2"/>
          </p:cNvCxnSpPr>
          <p:nvPr/>
        </p:nvCxnSpPr>
        <p:spPr>
          <a:xfrm flipV="1">
            <a:off x="5590262" y="3657600"/>
            <a:ext cx="1070264" cy="62624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849461"/>
              </p:ext>
            </p:extLst>
          </p:nvPr>
        </p:nvGraphicFramePr>
        <p:xfrm>
          <a:off x="5631826" y="3200400"/>
          <a:ext cx="205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58" name="Equation" r:id="rId9" imgW="1028700" imgH="228600" progId="Equation.DSMT4">
                  <p:embed/>
                </p:oleObj>
              </mc:Choice>
              <mc:Fallback>
                <p:oleObj name="Equation" r:id="rId9" imgW="10287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1826" y="3200400"/>
                        <a:ext cx="2057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390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624" y="1859208"/>
            <a:ext cx="3236976" cy="36301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5543490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5.7 Proizvoljan poprečni presek sa dva </a:t>
            </a:r>
            <a:r>
              <a:rPr lang="sr-Latn-RS" sz="2000" i="1" dirty="0" err="1"/>
              <a:t>težišna</a:t>
            </a:r>
            <a:r>
              <a:rPr lang="sr-Latn-RS" sz="2000" i="1" dirty="0"/>
              <a:t> koordinatna sistema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55440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.7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Drugi pristup određivanju glavnih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</a:t>
            </a:r>
            <a:r>
              <a:rPr lang="sr-Latn-RS" sz="3200" b="1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težišnih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momenata inercije i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glavnih </a:t>
            </a:r>
            <a:r>
              <a:rPr lang="sr-Latn-RS" sz="3200" b="1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težišnih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osa inercije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3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2232"/>
            <a:ext cx="3236976" cy="363016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625890"/>
              </p:ext>
            </p:extLst>
          </p:nvPr>
        </p:nvGraphicFramePr>
        <p:xfrm>
          <a:off x="2819400" y="2844800"/>
          <a:ext cx="5842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97" name="Equation" r:id="rId4" imgW="2921000" imgH="685800" progId="Equation.DSMT4">
                  <p:embed/>
                </p:oleObj>
              </mc:Choice>
              <mc:Fallback>
                <p:oleObj name="Equation" r:id="rId4" imgW="29210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844800"/>
                        <a:ext cx="5842000" cy="1371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471294"/>
              </p:ext>
            </p:extLst>
          </p:nvPr>
        </p:nvGraphicFramePr>
        <p:xfrm>
          <a:off x="3589574" y="5816600"/>
          <a:ext cx="4927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98" name="Equation" r:id="rId6" imgW="2463800" imgH="254000" progId="Equation.DSMT4">
                  <p:embed/>
                </p:oleObj>
              </mc:Choice>
              <mc:Fallback>
                <p:oleObj name="Equation" r:id="rId6" imgW="2463800" imgH="254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574" y="5816600"/>
                        <a:ext cx="49276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801644"/>
              </p:ext>
            </p:extLst>
          </p:nvPr>
        </p:nvGraphicFramePr>
        <p:xfrm>
          <a:off x="3589574" y="4800600"/>
          <a:ext cx="5080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99" name="Equation" r:id="rId8" imgW="2540000" imgH="254000" progId="Equation.DSMT4">
                  <p:embed/>
                </p:oleObj>
              </mc:Choice>
              <mc:Fallback>
                <p:oleObj name="Equation" r:id="rId8" imgW="25400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574" y="4800600"/>
                        <a:ext cx="50800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6200000" flipH="1" flipV="1">
            <a:off x="4457700" y="442213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084256"/>
              </p:ext>
            </p:extLst>
          </p:nvPr>
        </p:nvGraphicFramePr>
        <p:xfrm>
          <a:off x="3962400" y="5359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00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359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927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871424"/>
              </p:ext>
            </p:extLst>
          </p:nvPr>
        </p:nvGraphicFramePr>
        <p:xfrm>
          <a:off x="1193800" y="609600"/>
          <a:ext cx="4292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62" name="Equation" r:id="rId3" imgW="2145960" imgH="253800" progId="Equation.DSMT4">
                  <p:embed/>
                </p:oleObj>
              </mc:Choice>
              <mc:Fallback>
                <p:oleObj name="Equation" r:id="rId3" imgW="214596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609600"/>
                        <a:ext cx="42926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15081"/>
              </p:ext>
            </p:extLst>
          </p:nvPr>
        </p:nvGraphicFramePr>
        <p:xfrm>
          <a:off x="1193800" y="1371600"/>
          <a:ext cx="3327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63" name="Equation" r:id="rId5" imgW="1663700" imgH="254000" progId="Equation.DSMT4">
                  <p:embed/>
                </p:oleObj>
              </mc:Choice>
              <mc:Fallback>
                <p:oleObj name="Equation" r:id="rId5" imgW="1663700" imgH="254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1371600"/>
                        <a:ext cx="33274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713680"/>
              </p:ext>
            </p:extLst>
          </p:nvPr>
        </p:nvGraphicFramePr>
        <p:xfrm>
          <a:off x="1905000" y="2438400"/>
          <a:ext cx="4495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64" name="Equation" r:id="rId7" imgW="2247900" imgH="254000" progId="Equation.DSMT4">
                  <p:embed/>
                </p:oleObj>
              </mc:Choice>
              <mc:Fallback>
                <p:oleObj name="Equation" r:id="rId7" imgW="22479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38400"/>
                        <a:ext cx="44958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77338" y="3200400"/>
            <a:ext cx="3761462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Uslovni </a:t>
            </a:r>
            <a:r>
              <a:rPr lang="sr-Latn-RS" sz="2800" dirty="0" err="1" smtClean="0"/>
              <a:t>ekstremumi</a:t>
            </a:r>
            <a:r>
              <a:rPr lang="sr-Latn-RS" sz="2800" dirty="0" smtClean="0"/>
              <a:t> ove funkcije: </a:t>
            </a:r>
            <a:endParaRPr lang="en-US" sz="2800" dirty="0"/>
          </a:p>
        </p:txBody>
      </p:sp>
      <p:cxnSp>
        <p:nvCxnSpPr>
          <p:cNvPr id="11" name="Elbow Connector 10"/>
          <p:cNvCxnSpPr>
            <a:stCxn id="5" idx="3"/>
            <a:endCxn id="3" idx="3"/>
          </p:cNvCxnSpPr>
          <p:nvPr/>
        </p:nvCxnSpPr>
        <p:spPr>
          <a:xfrm flipV="1">
            <a:off x="4521200" y="863600"/>
            <a:ext cx="965200" cy="762000"/>
          </a:xfrm>
          <a:prstGeom prst="bentConnector3">
            <a:avLst>
              <a:gd name="adj1" fmla="val 12368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985981"/>
              </p:ext>
            </p:extLst>
          </p:nvPr>
        </p:nvGraphicFramePr>
        <p:xfrm>
          <a:off x="3454400" y="3784600"/>
          <a:ext cx="3022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65" name="Equation" r:id="rId9" imgW="1511300" imgH="889000" progId="Equation.DSMT4">
                  <p:embed/>
                </p:oleObj>
              </mc:Choice>
              <mc:Fallback>
                <p:oleObj name="Equation" r:id="rId9" imgW="1511300" imgH="889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3784600"/>
                        <a:ext cx="3022600" cy="177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714504"/>
              </p:ext>
            </p:extLst>
          </p:nvPr>
        </p:nvGraphicFramePr>
        <p:xfrm>
          <a:off x="5842000" y="927100"/>
          <a:ext cx="635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66" name="Equation" r:id="rId11" imgW="253800" imgH="253800" progId="Equation.DSMT4">
                  <p:embed/>
                </p:oleObj>
              </mc:Choice>
              <mc:Fallback>
                <p:oleObj name="Equation" r:id="rId11" imgW="25380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0" y="927100"/>
                        <a:ext cx="6350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7" idx="3"/>
            <a:endCxn id="16" idx="3"/>
          </p:cNvCxnSpPr>
          <p:nvPr/>
        </p:nvCxnSpPr>
        <p:spPr>
          <a:xfrm flipV="1">
            <a:off x="6400800" y="1244600"/>
            <a:ext cx="76200" cy="1447800"/>
          </a:xfrm>
          <a:prstGeom prst="bentConnector3">
            <a:avLst>
              <a:gd name="adj1" fmla="val 4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0" idx="1"/>
            <a:endCxn id="7" idx="1"/>
          </p:cNvCxnSpPr>
          <p:nvPr/>
        </p:nvCxnSpPr>
        <p:spPr>
          <a:xfrm rot="10800000" flipH="1">
            <a:off x="1877338" y="2692400"/>
            <a:ext cx="27662" cy="985054"/>
          </a:xfrm>
          <a:prstGeom prst="bentConnector3">
            <a:avLst>
              <a:gd name="adj1" fmla="val -82640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76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685699"/>
              </p:ext>
            </p:extLst>
          </p:nvPr>
        </p:nvGraphicFramePr>
        <p:xfrm>
          <a:off x="1212850" y="838200"/>
          <a:ext cx="4292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17" name="Equation" r:id="rId3" imgW="2145960" imgH="253800" progId="Equation.DSMT4">
                  <p:embed/>
                </p:oleObj>
              </mc:Choice>
              <mc:Fallback>
                <p:oleObj name="Equation" r:id="rId3" imgW="214596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838200"/>
                        <a:ext cx="42926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988523"/>
              </p:ext>
            </p:extLst>
          </p:nvPr>
        </p:nvGraphicFramePr>
        <p:xfrm>
          <a:off x="1212850" y="1524000"/>
          <a:ext cx="3327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18" name="Equation" r:id="rId5" imgW="1663700" imgH="254000" progId="Equation.DSMT4">
                  <p:embed/>
                </p:oleObj>
              </mc:Choice>
              <mc:Fallback>
                <p:oleObj name="Equation" r:id="rId5" imgW="1663700" imgH="254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1524000"/>
                        <a:ext cx="33274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636480"/>
              </p:ext>
            </p:extLst>
          </p:nvPr>
        </p:nvGraphicFramePr>
        <p:xfrm>
          <a:off x="5480050" y="800100"/>
          <a:ext cx="920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19" name="Equation" r:id="rId7" imgW="368280" imgH="228600" progId="Equation.DSMT4">
                  <p:embed/>
                </p:oleObj>
              </mc:Choice>
              <mc:Fallback>
                <p:oleObj name="Equation" r:id="rId7" imgW="36828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050" y="800100"/>
                        <a:ext cx="920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270703"/>
              </p:ext>
            </p:extLst>
          </p:nvPr>
        </p:nvGraphicFramePr>
        <p:xfrm>
          <a:off x="4641850" y="1485900"/>
          <a:ext cx="920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20" name="Equation" r:id="rId9" imgW="368280" imgH="228600" progId="Equation.DSMT4">
                  <p:embed/>
                </p:oleObj>
              </mc:Choice>
              <mc:Fallback>
                <p:oleObj name="Equation" r:id="rId9" imgW="3682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50" y="1485900"/>
                        <a:ext cx="920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596336"/>
              </p:ext>
            </p:extLst>
          </p:nvPr>
        </p:nvGraphicFramePr>
        <p:xfrm>
          <a:off x="1212850" y="2870200"/>
          <a:ext cx="25669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21" name="Equation" r:id="rId11" imgW="1282680" imgH="431640" progId="Equation.DSMT4">
                  <p:embed/>
                </p:oleObj>
              </mc:Choice>
              <mc:Fallback>
                <p:oleObj name="Equation" r:id="rId11" imgW="128268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2870200"/>
                        <a:ext cx="2566987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172455"/>
              </p:ext>
            </p:extLst>
          </p:nvPr>
        </p:nvGraphicFramePr>
        <p:xfrm>
          <a:off x="1212850" y="3911600"/>
          <a:ext cx="1219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22" name="Equation" r:id="rId13" imgW="609480" imgH="431640" progId="Equation.DSMT4">
                  <p:embed/>
                </p:oleObj>
              </mc:Choice>
              <mc:Fallback>
                <p:oleObj name="Equation" r:id="rId13" imgW="60948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3911600"/>
                        <a:ext cx="1219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ft Bracket 9"/>
          <p:cNvSpPr/>
          <p:nvPr/>
        </p:nvSpPr>
        <p:spPr>
          <a:xfrm>
            <a:off x="1060450" y="685800"/>
            <a:ext cx="381000" cy="1524000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Left Bracket 10"/>
          <p:cNvSpPr/>
          <p:nvPr/>
        </p:nvSpPr>
        <p:spPr>
          <a:xfrm>
            <a:off x="1060450" y="2743200"/>
            <a:ext cx="381000" cy="2209800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4471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182249"/>
              </p:ext>
            </p:extLst>
          </p:nvPr>
        </p:nvGraphicFramePr>
        <p:xfrm>
          <a:off x="1209675" y="838200"/>
          <a:ext cx="4292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50" name="Equation" r:id="rId3" imgW="2145960" imgH="253800" progId="Equation.DSMT4">
                  <p:embed/>
                </p:oleObj>
              </mc:Choice>
              <mc:Fallback>
                <p:oleObj name="Equation" r:id="rId3" imgW="2145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838200"/>
                        <a:ext cx="42926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846408"/>
              </p:ext>
            </p:extLst>
          </p:nvPr>
        </p:nvGraphicFramePr>
        <p:xfrm>
          <a:off x="1209675" y="1524000"/>
          <a:ext cx="3327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51" name="Equation" r:id="rId5" imgW="1663700" imgH="254000" progId="Equation.DSMT4">
                  <p:embed/>
                </p:oleObj>
              </mc:Choice>
              <mc:Fallback>
                <p:oleObj name="Equation" r:id="rId5" imgW="1663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1524000"/>
                        <a:ext cx="33274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847509"/>
              </p:ext>
            </p:extLst>
          </p:nvPr>
        </p:nvGraphicFramePr>
        <p:xfrm>
          <a:off x="5397500" y="800100"/>
          <a:ext cx="1079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52" name="Equation" r:id="rId7" imgW="431640" imgH="228600" progId="Equation.DSMT4">
                  <p:embed/>
                </p:oleObj>
              </mc:Choice>
              <mc:Fallback>
                <p:oleObj name="Equation" r:id="rId7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800100"/>
                        <a:ext cx="1079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244878"/>
              </p:ext>
            </p:extLst>
          </p:nvPr>
        </p:nvGraphicFramePr>
        <p:xfrm>
          <a:off x="4559300" y="1485900"/>
          <a:ext cx="1079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53" name="Equation" r:id="rId9" imgW="431640" imgH="228600" progId="Equation.DSMT4">
                  <p:embed/>
                </p:oleObj>
              </mc:Choice>
              <mc:Fallback>
                <p:oleObj name="Equation" r:id="rId9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1485900"/>
                        <a:ext cx="1079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898830"/>
              </p:ext>
            </p:extLst>
          </p:nvPr>
        </p:nvGraphicFramePr>
        <p:xfrm>
          <a:off x="1209675" y="2870200"/>
          <a:ext cx="26939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54" name="Equation" r:id="rId11" imgW="1346040" imgH="431640" progId="Equation.DSMT4">
                  <p:embed/>
                </p:oleObj>
              </mc:Choice>
              <mc:Fallback>
                <p:oleObj name="Equation" r:id="rId11" imgW="1346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2870200"/>
                        <a:ext cx="2693988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585332"/>
              </p:ext>
            </p:extLst>
          </p:nvPr>
        </p:nvGraphicFramePr>
        <p:xfrm>
          <a:off x="1209675" y="3911600"/>
          <a:ext cx="1473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55" name="Equation" r:id="rId13" imgW="736560" imgH="431640" progId="Equation.DSMT4">
                  <p:embed/>
                </p:oleObj>
              </mc:Choice>
              <mc:Fallback>
                <p:oleObj name="Equation" r:id="rId13" imgW="736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3911600"/>
                        <a:ext cx="1473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eft Bracket 8"/>
          <p:cNvSpPr/>
          <p:nvPr/>
        </p:nvSpPr>
        <p:spPr>
          <a:xfrm>
            <a:off x="1057275" y="685800"/>
            <a:ext cx="381000" cy="1524000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Left Bracket 9"/>
          <p:cNvSpPr/>
          <p:nvPr/>
        </p:nvSpPr>
        <p:spPr>
          <a:xfrm>
            <a:off x="1057275" y="2743200"/>
            <a:ext cx="381000" cy="2209800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1" name="Elbow Connector 10"/>
          <p:cNvCxnSpPr>
            <a:stCxn id="9" idx="1"/>
            <a:endCxn id="10" idx="1"/>
          </p:cNvCxnSpPr>
          <p:nvPr/>
        </p:nvCxnSpPr>
        <p:spPr>
          <a:xfrm rot="10800000" flipV="1">
            <a:off x="1057275" y="1447800"/>
            <a:ext cx="12700" cy="240030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84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53444"/>
              </p:ext>
            </p:extLst>
          </p:nvPr>
        </p:nvGraphicFramePr>
        <p:xfrm>
          <a:off x="914400" y="1676400"/>
          <a:ext cx="3022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28" name="Equation" r:id="rId3" imgW="1511300" imgH="889000" progId="Equation.DSMT4">
                  <p:embed/>
                </p:oleObj>
              </mc:Choice>
              <mc:Fallback>
                <p:oleObj name="Equation" r:id="rId3" imgW="1511300" imgH="88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3022600" cy="177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273495"/>
              </p:ext>
            </p:extLst>
          </p:nvPr>
        </p:nvGraphicFramePr>
        <p:xfrm>
          <a:off x="5486400" y="533400"/>
          <a:ext cx="25669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29" name="Equation" r:id="rId5" imgW="1282680" imgH="431640" progId="Equation.DSMT4">
                  <p:embed/>
                </p:oleObj>
              </mc:Choice>
              <mc:Fallback>
                <p:oleObj name="Equation" r:id="rId5" imgW="1282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33400"/>
                        <a:ext cx="2566987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723638"/>
              </p:ext>
            </p:extLst>
          </p:nvPr>
        </p:nvGraphicFramePr>
        <p:xfrm>
          <a:off x="5486400" y="1574800"/>
          <a:ext cx="1219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30" name="Equation" r:id="rId7" imgW="609480" imgH="431640" progId="Equation.DSMT4">
                  <p:embed/>
                </p:oleObj>
              </mc:Choice>
              <mc:Fallback>
                <p:oleObj name="Equation" r:id="rId7" imgW="609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574800"/>
                        <a:ext cx="1219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 Bracket 7"/>
          <p:cNvSpPr/>
          <p:nvPr/>
        </p:nvSpPr>
        <p:spPr>
          <a:xfrm>
            <a:off x="5334000" y="406400"/>
            <a:ext cx="381000" cy="2209800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ounded Rectangle 11"/>
          <p:cNvSpPr/>
          <p:nvPr/>
        </p:nvSpPr>
        <p:spPr>
          <a:xfrm>
            <a:off x="762000" y="1587500"/>
            <a:ext cx="3352800" cy="10033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62000" y="2578100"/>
            <a:ext cx="3352800" cy="10033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flipH="1" flipV="1">
            <a:off x="4232305" y="202057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ight Arrow 14"/>
          <p:cNvSpPr/>
          <p:nvPr/>
        </p:nvSpPr>
        <p:spPr>
          <a:xfrm flipH="1" flipV="1">
            <a:off x="4876800" y="14427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6" name="Elbow Connector 15"/>
          <p:cNvCxnSpPr>
            <a:stCxn id="14" idx="1"/>
            <a:endCxn id="15" idx="3"/>
          </p:cNvCxnSpPr>
          <p:nvPr/>
        </p:nvCxnSpPr>
        <p:spPr>
          <a:xfrm flipV="1">
            <a:off x="4598065" y="1511300"/>
            <a:ext cx="278735" cy="577850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 flipH="1" flipV="1">
            <a:off x="4206240" y="301117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Right Arrow 19"/>
          <p:cNvSpPr/>
          <p:nvPr/>
        </p:nvSpPr>
        <p:spPr>
          <a:xfrm flipH="1" flipV="1">
            <a:off x="4876800" y="39319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1" name="Elbow Connector 20"/>
          <p:cNvCxnSpPr>
            <a:stCxn id="19" idx="1"/>
            <a:endCxn id="20" idx="3"/>
          </p:cNvCxnSpPr>
          <p:nvPr/>
        </p:nvCxnSpPr>
        <p:spPr>
          <a:xfrm>
            <a:off x="4572000" y="3079750"/>
            <a:ext cx="304800" cy="920750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44675"/>
              </p:ext>
            </p:extLst>
          </p:nvPr>
        </p:nvGraphicFramePr>
        <p:xfrm>
          <a:off x="914400" y="4191000"/>
          <a:ext cx="2870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31" name="Equation" r:id="rId9" imgW="1434960" imgH="533160" progId="Equation.DSMT4">
                  <p:embed/>
                </p:oleObj>
              </mc:Choice>
              <mc:Fallback>
                <p:oleObj name="Equation" r:id="rId9" imgW="143496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91000"/>
                        <a:ext cx="2870200" cy="106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224570"/>
              </p:ext>
            </p:extLst>
          </p:nvPr>
        </p:nvGraphicFramePr>
        <p:xfrm>
          <a:off x="2159000" y="366268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32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366268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424616"/>
              </p:ext>
            </p:extLst>
          </p:nvPr>
        </p:nvGraphicFramePr>
        <p:xfrm>
          <a:off x="5486400" y="3022600"/>
          <a:ext cx="26939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33" name="Equation" r:id="rId13" imgW="1346040" imgH="431640" progId="Equation.DSMT4">
                  <p:embed/>
                </p:oleObj>
              </mc:Choice>
              <mc:Fallback>
                <p:oleObj name="Equation" r:id="rId13" imgW="1346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022600"/>
                        <a:ext cx="2693988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042343"/>
              </p:ext>
            </p:extLst>
          </p:nvPr>
        </p:nvGraphicFramePr>
        <p:xfrm>
          <a:off x="5486400" y="4064000"/>
          <a:ext cx="1473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34" name="Equation" r:id="rId15" imgW="736560" imgH="431640" progId="Equation.DSMT4">
                  <p:embed/>
                </p:oleObj>
              </mc:Choice>
              <mc:Fallback>
                <p:oleObj name="Equation" r:id="rId15" imgW="736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064000"/>
                        <a:ext cx="1473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Left Bracket 25"/>
          <p:cNvSpPr/>
          <p:nvPr/>
        </p:nvSpPr>
        <p:spPr>
          <a:xfrm>
            <a:off x="5334000" y="2895600"/>
            <a:ext cx="381000" cy="2209800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8109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4152"/>
            <a:ext cx="5230368" cy="5946648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49257"/>
              </p:ext>
            </p:extLst>
          </p:nvPr>
        </p:nvGraphicFramePr>
        <p:xfrm>
          <a:off x="6324600" y="1930620"/>
          <a:ext cx="2234230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20" name="Equation" r:id="rId4" imgW="1117115" imgH="253890" progId="Equation.DSMT4">
                  <p:embed/>
                </p:oleObj>
              </mc:Choice>
              <mc:Fallback>
                <p:oleObj name="Equation" r:id="rId4" imgW="1117115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930620"/>
                        <a:ext cx="2234230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48236"/>
              </p:ext>
            </p:extLst>
          </p:nvPr>
        </p:nvGraphicFramePr>
        <p:xfrm>
          <a:off x="6096000" y="4292820"/>
          <a:ext cx="2462732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21" name="Equation" r:id="rId6" imgW="1231366" imgH="253890" progId="Equation.DSMT4">
                  <p:embed/>
                </p:oleObj>
              </mc:Choice>
              <mc:Fallback>
                <p:oleObj name="Equation" r:id="rId6" imgW="1231366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292820"/>
                        <a:ext cx="2462732" cy="5077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648692"/>
              </p:ext>
            </p:extLst>
          </p:nvPr>
        </p:nvGraphicFramePr>
        <p:xfrm>
          <a:off x="5715000" y="533400"/>
          <a:ext cx="2259620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22" name="Equation" r:id="rId8" imgW="1129810" imgH="393529" progId="Equation.DSMT4">
                  <p:embed/>
                </p:oleObj>
              </mc:Choice>
              <mc:Fallback>
                <p:oleObj name="Equation" r:id="rId8" imgW="1129810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33400"/>
                        <a:ext cx="2259620" cy="78705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449465"/>
              </p:ext>
            </p:extLst>
          </p:nvPr>
        </p:nvGraphicFramePr>
        <p:xfrm>
          <a:off x="7010400" y="146156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23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461568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95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951462"/>
              </p:ext>
            </p:extLst>
          </p:nvPr>
        </p:nvGraphicFramePr>
        <p:xfrm>
          <a:off x="2794000" y="3784600"/>
          <a:ext cx="3886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51" name="Equation" r:id="rId3" imgW="1943100" imgH="279400" progId="Equation.DSMT4">
                  <p:embed/>
                </p:oleObj>
              </mc:Choice>
              <mc:Fallback>
                <p:oleObj name="Equation" r:id="rId3" imgW="1943100" imgH="279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784600"/>
                        <a:ext cx="38862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22400" y="584200"/>
            <a:ext cx="1170662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Ovo </a:t>
            </a:r>
            <a:endParaRPr lang="en-US" sz="28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614124"/>
              </p:ext>
            </p:extLst>
          </p:nvPr>
        </p:nvGraphicFramePr>
        <p:xfrm>
          <a:off x="2260600" y="812800"/>
          <a:ext cx="2870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52" name="Equation" r:id="rId5" imgW="1435100" imgH="533400" progId="Equation.DSMT4">
                  <p:embed/>
                </p:oleObj>
              </mc:Choice>
              <mc:Fallback>
                <p:oleObj name="Equation" r:id="rId5" imgW="1435100" imgH="5334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812800"/>
                        <a:ext cx="2870200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422400" y="2032000"/>
            <a:ext cx="1828800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vredi za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533080"/>
              </p:ext>
            </p:extLst>
          </p:nvPr>
        </p:nvGraphicFramePr>
        <p:xfrm>
          <a:off x="2794000" y="2184400"/>
          <a:ext cx="2743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53" name="Equation" r:id="rId7" imgW="1371600" imgH="533400" progId="Equation.DSMT4">
                  <p:embed/>
                </p:oleObj>
              </mc:Choice>
              <mc:Fallback>
                <p:oleObj name="Equation" r:id="rId7" imgW="1371600" imgH="533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2184400"/>
                        <a:ext cx="2743200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301534"/>
              </p:ext>
            </p:extLst>
          </p:nvPr>
        </p:nvGraphicFramePr>
        <p:xfrm>
          <a:off x="4013200" y="3327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54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3327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228741"/>
              </p:ext>
            </p:extLst>
          </p:nvPr>
        </p:nvGraphicFramePr>
        <p:xfrm>
          <a:off x="2794000" y="4851400"/>
          <a:ext cx="467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55" name="Equation" r:id="rId11" imgW="2336800" imgH="393700" progId="Equation.DSMT4">
                  <p:embed/>
                </p:oleObj>
              </mc:Choice>
              <mc:Fallback>
                <p:oleObj name="Equation" r:id="rId11" imgW="23368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4851400"/>
                        <a:ext cx="46736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287685"/>
              </p:ext>
            </p:extLst>
          </p:nvPr>
        </p:nvGraphicFramePr>
        <p:xfrm>
          <a:off x="43180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56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441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86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323385"/>
              </p:ext>
            </p:extLst>
          </p:nvPr>
        </p:nvGraphicFramePr>
        <p:xfrm>
          <a:off x="4419600" y="1816100"/>
          <a:ext cx="3657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06" name="Equation" r:id="rId3" imgW="1828800" imgH="469900" progId="Equation.DSMT4">
                  <p:embed/>
                </p:oleObj>
              </mc:Choice>
              <mc:Fallback>
                <p:oleObj name="Equation" r:id="rId3" imgW="1828800" imgH="4699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816100"/>
                        <a:ext cx="36576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480500"/>
              </p:ext>
            </p:extLst>
          </p:nvPr>
        </p:nvGraphicFramePr>
        <p:xfrm>
          <a:off x="4419600" y="3276600"/>
          <a:ext cx="2616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07" name="Equation" r:id="rId5" imgW="1308100" imgH="508000" progId="Equation.DSMT4">
                  <p:embed/>
                </p:oleObj>
              </mc:Choice>
              <mc:Fallback>
                <p:oleObj name="Equation" r:id="rId5" imgW="1308100" imgH="508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276600"/>
                        <a:ext cx="2616200" cy="1016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130815"/>
              </p:ext>
            </p:extLst>
          </p:nvPr>
        </p:nvGraphicFramePr>
        <p:xfrm>
          <a:off x="838200" y="1447800"/>
          <a:ext cx="2870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08" name="Equation" r:id="rId7" imgW="1435100" imgH="533400" progId="Equation.DSMT4">
                  <p:embed/>
                </p:oleObj>
              </mc:Choice>
              <mc:Fallback>
                <p:oleObj name="Equation" r:id="rId7" imgW="1435100" imgH="5334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47800"/>
                        <a:ext cx="2870200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85800" y="1905000"/>
            <a:ext cx="3200400" cy="7620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881545"/>
              </p:ext>
            </p:extLst>
          </p:nvPr>
        </p:nvGraphicFramePr>
        <p:xfrm>
          <a:off x="3962400" y="2133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09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33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083920"/>
              </p:ext>
            </p:extLst>
          </p:nvPr>
        </p:nvGraphicFramePr>
        <p:xfrm>
          <a:off x="5715000" y="2819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10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819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053760"/>
              </p:ext>
            </p:extLst>
          </p:nvPr>
        </p:nvGraphicFramePr>
        <p:xfrm>
          <a:off x="4526161" y="762000"/>
          <a:ext cx="736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11" name="Equation" r:id="rId13" imgW="368280" imgH="228600" progId="Equation.DSMT4">
                  <p:embed/>
                </p:oleObj>
              </mc:Choice>
              <mc:Fallback>
                <p:oleObj name="Equation" r:id="rId13" imgW="36828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6161" y="762000"/>
                        <a:ext cx="7366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928771"/>
              </p:ext>
            </p:extLst>
          </p:nvPr>
        </p:nvGraphicFramePr>
        <p:xfrm>
          <a:off x="7264400" y="7620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12" name="Equation" r:id="rId15" imgW="419040" imgH="228600" progId="Equation.DSMT4">
                  <p:embed/>
                </p:oleObj>
              </mc:Choice>
              <mc:Fallback>
                <p:oleObj name="Equation" r:id="rId15" imgW="41904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762000"/>
                        <a:ext cx="8382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16200000" flipH="1" flipV="1">
            <a:off x="4711581" y="1424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ight Arrow 11"/>
          <p:cNvSpPr/>
          <p:nvPr/>
        </p:nvSpPr>
        <p:spPr>
          <a:xfrm rot="16200000" flipH="1" flipV="1">
            <a:off x="7520940" y="1424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240904"/>
              </p:ext>
            </p:extLst>
          </p:nvPr>
        </p:nvGraphicFramePr>
        <p:xfrm>
          <a:off x="4419600" y="4495800"/>
          <a:ext cx="1498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13" name="Equation" r:id="rId17" imgW="749160" imgH="393480" progId="Equation.DSMT4">
                  <p:embed/>
                </p:oleObj>
              </mc:Choice>
              <mc:Fallback>
                <p:oleObj name="Equation" r:id="rId17" imgW="7491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495800"/>
                        <a:ext cx="14986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eft Bracket 13"/>
          <p:cNvSpPr/>
          <p:nvPr/>
        </p:nvSpPr>
        <p:spPr>
          <a:xfrm>
            <a:off x="4267200" y="3200400"/>
            <a:ext cx="381000" cy="2209800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5502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13716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.8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Pravilo o sabiranju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geometrijskih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karakteristika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poprečnih 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preseka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12" y="1828799"/>
            <a:ext cx="6188659" cy="23125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0800" y="4191000"/>
            <a:ext cx="3572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sz="2000" i="1" dirty="0"/>
              <a:t>Slika 5.8 Složeni poprečni presek</a:t>
            </a:r>
            <a:endParaRPr lang="sr-Latn-R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182796"/>
              </p:ext>
            </p:extLst>
          </p:nvPr>
        </p:nvGraphicFramePr>
        <p:xfrm>
          <a:off x="1244600" y="4724400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61" name="Equation" r:id="rId4" imgW="711200" imgH="228600" progId="Equation.DSMT4">
                  <p:embed/>
                </p:oleObj>
              </mc:Choice>
              <mc:Fallback>
                <p:oleObj name="Equation" r:id="rId4" imgW="7112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4724400"/>
                        <a:ext cx="1422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188503"/>
              </p:ext>
            </p:extLst>
          </p:nvPr>
        </p:nvGraphicFramePr>
        <p:xfrm>
          <a:off x="3048000" y="4724400"/>
          <a:ext cx="55626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62" name="Equation" r:id="rId6" imgW="2781300" imgH="863600" progId="Equation.DSMT4">
                  <p:embed/>
                </p:oleObj>
              </mc:Choice>
              <mc:Fallback>
                <p:oleObj name="Equation" r:id="rId6" imgW="2781300" imgH="863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724400"/>
                        <a:ext cx="5562600" cy="172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716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6188659" cy="23125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9400" y="2743200"/>
            <a:ext cx="3828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i="1" dirty="0"/>
              <a:t>Slika 5.9 Oslabljen poprečni presek</a:t>
            </a:r>
            <a:endParaRPr lang="sr-Latn-R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254269"/>
              </p:ext>
            </p:extLst>
          </p:nvPr>
        </p:nvGraphicFramePr>
        <p:xfrm>
          <a:off x="1524000" y="3429000"/>
          <a:ext cx="6477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47" name="Equation" r:id="rId4" imgW="3238500" imgH="482600" progId="Equation.DSMT4">
                  <p:embed/>
                </p:oleObj>
              </mc:Choice>
              <mc:Fallback>
                <p:oleObj name="Equation" r:id="rId4" imgW="32385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429000"/>
                        <a:ext cx="64770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494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64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1066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10.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Pravilo o paralelnom pomeranju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poprečnog preseka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3943290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Slika 5.10 Preseci sa istim </a:t>
            </a:r>
            <a:r>
              <a:rPr lang="sr-Latn-RS" sz="2000" i="1" dirty="0" err="1"/>
              <a:t>aksijalnim</a:t>
            </a:r>
            <a:r>
              <a:rPr lang="sr-Latn-RS" sz="2000" i="1" dirty="0"/>
              <a:t> momentom inercije </a:t>
            </a:r>
            <a:r>
              <a:rPr lang="sr-Latn-RS" sz="2000" i="1" dirty="0" err="1" smtClean="0"/>
              <a:t>I</a:t>
            </a:r>
            <a:r>
              <a:rPr lang="sr-Latn-RS" sz="2000" i="1" baseline="-25000" dirty="0" err="1" smtClean="0"/>
              <a:t>x</a:t>
            </a:r>
            <a:r>
              <a:rPr lang="sr-Latn-RS" sz="2000" i="1" dirty="0" smtClean="0"/>
              <a:t> , za </a:t>
            </a:r>
            <a:r>
              <a:rPr lang="sr-Latn-RS" sz="2000" i="1" dirty="0"/>
              <a:t>datu osu x</a:t>
            </a:r>
            <a:endParaRPr lang="sr-Latn-R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50880"/>
              </p:ext>
            </p:extLst>
          </p:nvPr>
        </p:nvGraphicFramePr>
        <p:xfrm>
          <a:off x="2438400" y="4724400"/>
          <a:ext cx="2005730" cy="837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71" name="Equation" r:id="rId3" imgW="1002865" imgH="418918" progId="Equation.DSMT4">
                  <p:embed/>
                </p:oleObj>
              </mc:Choice>
              <mc:Fallback>
                <p:oleObj name="Equation" r:id="rId3" imgW="1002865" imgH="418918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724400"/>
                        <a:ext cx="2005730" cy="83783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6830568" cy="236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4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65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1066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11.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Momenti inercije jednostavnih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poprečnih preseka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0"/>
            <a:ext cx="8229600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11.1.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Pravougaoni poprečni presek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76" y="2535920"/>
            <a:ext cx="2884932" cy="30540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5695890"/>
            <a:ext cx="40964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sz="2000" i="1" dirty="0"/>
              <a:t>Sl. 5.11 Pravougaoni poprečni presek </a:t>
            </a:r>
            <a:endParaRPr lang="sr-Latn-RS" sz="20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604835"/>
              </p:ext>
            </p:extLst>
          </p:nvPr>
        </p:nvGraphicFramePr>
        <p:xfrm>
          <a:off x="4622800" y="2514600"/>
          <a:ext cx="1168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44" name="Equation" r:id="rId4" imgW="583947" imgH="203112" progId="Equation.DSMT4">
                  <p:embed/>
                </p:oleObj>
              </mc:Choice>
              <mc:Fallback>
                <p:oleObj name="Equation" r:id="rId4" imgW="58394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2514600"/>
                        <a:ext cx="11684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726212"/>
              </p:ext>
            </p:extLst>
          </p:nvPr>
        </p:nvGraphicFramePr>
        <p:xfrm>
          <a:off x="4343400" y="3463925"/>
          <a:ext cx="1447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45" name="Equation" r:id="rId6" imgW="723600" imgH="368280" progId="Equation.DSMT4">
                  <p:embed/>
                </p:oleObj>
              </mc:Choice>
              <mc:Fallback>
                <p:oleObj name="Equation" r:id="rId6" imgW="7236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463925"/>
                        <a:ext cx="1447800" cy="736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16200000" flipH="1" flipV="1">
            <a:off x="5372100" y="30861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106377"/>
              </p:ext>
            </p:extLst>
          </p:nvPr>
        </p:nvGraphicFramePr>
        <p:xfrm>
          <a:off x="5867400" y="364236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46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64236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879730"/>
              </p:ext>
            </p:extLst>
          </p:nvPr>
        </p:nvGraphicFramePr>
        <p:xfrm>
          <a:off x="6273800" y="3337560"/>
          <a:ext cx="1955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47" name="Equation" r:id="rId10" imgW="977760" imgH="495000" progId="Equation.DSMT4">
                  <p:embed/>
                </p:oleObj>
              </mc:Choice>
              <mc:Fallback>
                <p:oleObj name="Equation" r:id="rId10" imgW="977760" imgH="4950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3337560"/>
                        <a:ext cx="19558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528833"/>
              </p:ext>
            </p:extLst>
          </p:nvPr>
        </p:nvGraphicFramePr>
        <p:xfrm>
          <a:off x="65532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48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41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395653"/>
              </p:ext>
            </p:extLst>
          </p:nvPr>
        </p:nvGraphicFramePr>
        <p:xfrm>
          <a:off x="6273800" y="4876800"/>
          <a:ext cx="1803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49" name="Equation" r:id="rId14" imgW="901440" imgH="495000" progId="Equation.DSMT4">
                  <p:embed/>
                </p:oleObj>
              </mc:Choice>
              <mc:Fallback>
                <p:oleObj name="Equation" r:id="rId14" imgW="901440" imgH="495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4876800"/>
                        <a:ext cx="18034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223295"/>
              </p:ext>
            </p:extLst>
          </p:nvPr>
        </p:nvGraphicFramePr>
        <p:xfrm>
          <a:off x="6578600" y="5918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50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600" y="5918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95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66</a:t>
            </a:fld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081371"/>
              </p:ext>
            </p:extLst>
          </p:nvPr>
        </p:nvGraphicFramePr>
        <p:xfrm>
          <a:off x="685800" y="685800"/>
          <a:ext cx="1803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20" name="Equation" r:id="rId3" imgW="901440" imgH="495000" progId="Equation.DSMT4">
                  <p:embed/>
                </p:oleObj>
              </mc:Choice>
              <mc:Fallback>
                <p:oleObj name="Equation" r:id="rId3" imgW="901440" imgH="495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85800"/>
                        <a:ext cx="18034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047370"/>
              </p:ext>
            </p:extLst>
          </p:nvPr>
        </p:nvGraphicFramePr>
        <p:xfrm>
          <a:off x="6502400" y="812800"/>
          <a:ext cx="889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21" name="Equation" r:id="rId5" imgW="444240" imgH="241200" progId="Equation.DSMT4">
                  <p:embed/>
                </p:oleObj>
              </mc:Choice>
              <mc:Fallback>
                <p:oleObj name="Equation" r:id="rId5" imgW="444240" imgH="241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812800"/>
                        <a:ext cx="889000" cy="482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244592"/>
              </p:ext>
            </p:extLst>
          </p:nvPr>
        </p:nvGraphicFramePr>
        <p:xfrm>
          <a:off x="1020985" y="1727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22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985" y="1727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02814"/>
              </p:ext>
            </p:extLst>
          </p:nvPr>
        </p:nvGraphicFramePr>
        <p:xfrm>
          <a:off x="685800" y="2184400"/>
          <a:ext cx="170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23" name="Equation" r:id="rId9" imgW="850680" imgH="393480" progId="Equation.DSMT4">
                  <p:embed/>
                </p:oleObj>
              </mc:Choice>
              <mc:Fallback>
                <p:oleObj name="Equation" r:id="rId9" imgW="8506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84400"/>
                        <a:ext cx="1701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207859"/>
              </p:ext>
            </p:extLst>
          </p:nvPr>
        </p:nvGraphicFramePr>
        <p:xfrm>
          <a:off x="659688" y="3429000"/>
          <a:ext cx="2870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24" name="Equation" r:id="rId11" imgW="1434960" imgH="507960" progId="Equation.DSMT4">
                  <p:embed/>
                </p:oleObj>
              </mc:Choice>
              <mc:Fallback>
                <p:oleObj name="Equation" r:id="rId11" imgW="143496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88" y="3429000"/>
                        <a:ext cx="28702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098597"/>
              </p:ext>
            </p:extLst>
          </p:nvPr>
        </p:nvGraphicFramePr>
        <p:xfrm>
          <a:off x="1014576" y="279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25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576" y="279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828088" y="4953000"/>
            <a:ext cx="2515312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Na sličan način došli bismo do </a:t>
            </a:r>
            <a:endParaRPr lang="en-US" sz="28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589712"/>
              </p:ext>
            </p:extLst>
          </p:nvPr>
        </p:nvGraphicFramePr>
        <p:xfrm>
          <a:off x="4114800" y="55626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26" name="Equation" r:id="rId14" imgW="558720" imgH="419040" progId="Equation.DSMT4">
                  <p:embed/>
                </p:oleObj>
              </mc:Choice>
              <mc:Fallback>
                <p:oleObj name="Equation" r:id="rId14" imgW="55872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562600"/>
                        <a:ext cx="11176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174552"/>
              </p:ext>
            </p:extLst>
          </p:nvPr>
        </p:nvGraphicFramePr>
        <p:xfrm>
          <a:off x="976832" y="4495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27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832" y="4495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867835"/>
              </p:ext>
            </p:extLst>
          </p:nvPr>
        </p:nvGraphicFramePr>
        <p:xfrm>
          <a:off x="990600" y="3048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28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048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974432"/>
              </p:ext>
            </p:extLst>
          </p:nvPr>
        </p:nvGraphicFramePr>
        <p:xfrm>
          <a:off x="6324600" y="4648200"/>
          <a:ext cx="1397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29" name="Equation" r:id="rId18" imgW="698400" imgH="241200" progId="Equation.DSMT4">
                  <p:embed/>
                </p:oleObj>
              </mc:Choice>
              <mc:Fallback>
                <p:oleObj name="Equation" r:id="rId18" imgW="69840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648200"/>
                        <a:ext cx="13970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7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713065"/>
              </p:ext>
            </p:extLst>
          </p:nvPr>
        </p:nvGraphicFramePr>
        <p:xfrm>
          <a:off x="6324600" y="5613400"/>
          <a:ext cx="210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30" name="Equation" r:id="rId20" imgW="1054100" imgH="393700" progId="Equation.DSMT4">
                  <p:embed/>
                </p:oleObj>
              </mc:Choice>
              <mc:Fallback>
                <p:oleObj name="Equation" r:id="rId20" imgW="1054100" imgH="393700" progId="Equation.DSMT4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613400"/>
                        <a:ext cx="21082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18559"/>
              </p:ext>
            </p:extLst>
          </p:nvPr>
        </p:nvGraphicFramePr>
        <p:xfrm>
          <a:off x="6477000" y="32766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31" name="Equation" r:id="rId22" imgW="558720" imgH="419040" progId="Equation.DSMT4">
                  <p:embed/>
                </p:oleObj>
              </mc:Choice>
              <mc:Fallback>
                <p:oleObj name="Equation" r:id="rId22" imgW="558720" imgH="4190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276600"/>
                        <a:ext cx="1117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390030"/>
              </p:ext>
            </p:extLst>
          </p:nvPr>
        </p:nvGraphicFramePr>
        <p:xfrm>
          <a:off x="6477000" y="22860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32" name="Equation" r:id="rId24" imgW="558800" imgH="419100" progId="Equation.DSMT4">
                  <p:embed/>
                </p:oleObj>
              </mc:Choice>
              <mc:Fallback>
                <p:oleObj name="Equation" r:id="rId24" imgW="558800" imgH="4191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286000"/>
                        <a:ext cx="1117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Left Bracket 31"/>
          <p:cNvSpPr/>
          <p:nvPr/>
        </p:nvSpPr>
        <p:spPr>
          <a:xfrm>
            <a:off x="6324600" y="2209800"/>
            <a:ext cx="381000" cy="1981200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33" name="Elbow Connector 32"/>
          <p:cNvCxnSpPr>
            <a:stCxn id="36" idx="3"/>
            <a:endCxn id="37" idx="1"/>
          </p:cNvCxnSpPr>
          <p:nvPr/>
        </p:nvCxnSpPr>
        <p:spPr>
          <a:xfrm rot="10800000" flipV="1">
            <a:off x="5867400" y="3200400"/>
            <a:ext cx="12700" cy="168402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ight Arrow 35"/>
          <p:cNvSpPr/>
          <p:nvPr/>
        </p:nvSpPr>
        <p:spPr>
          <a:xfrm flipH="1" flipV="1">
            <a:off x="5867400" y="31318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7" name="Right Arrow 36"/>
          <p:cNvSpPr/>
          <p:nvPr/>
        </p:nvSpPr>
        <p:spPr>
          <a:xfrm flipV="1">
            <a:off x="5867400" y="4815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663865"/>
              </p:ext>
            </p:extLst>
          </p:nvPr>
        </p:nvGraphicFramePr>
        <p:xfrm>
          <a:off x="6629400" y="5181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33" name="Equation" r:id="rId26" imgW="139639" imgH="203112" progId="Equation.DSMT4">
                  <p:embed/>
                </p:oleObj>
              </mc:Choice>
              <mc:Fallback>
                <p:oleObj name="Equation" r:id="rId26" imgW="139639" imgH="203112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181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936188"/>
              </p:ext>
            </p:extLst>
          </p:nvPr>
        </p:nvGraphicFramePr>
        <p:xfrm>
          <a:off x="609600" y="49530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34" name="Equation" r:id="rId27" imgW="558800" imgH="419100" progId="Equation.DSMT4">
                  <p:embed/>
                </p:oleObj>
              </mc:Choice>
              <mc:Fallback>
                <p:oleObj name="Equation" r:id="rId27" imgW="558800" imgH="4191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953000"/>
                        <a:ext cx="11176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>
            <a:off x="5468112" y="228600"/>
            <a:ext cx="18288" cy="6400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5603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 animBg="1"/>
      <p:bldP spid="36" grpId="0" animBg="1"/>
      <p:bldP spid="37" grpId="0" animBg="1"/>
      <p:bldP spid="4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67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11.2.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Kvadratni poprečni presek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2514600" cy="2468880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189421"/>
              </p:ext>
            </p:extLst>
          </p:nvPr>
        </p:nvGraphicFramePr>
        <p:xfrm>
          <a:off x="4394872" y="2438400"/>
          <a:ext cx="1548728" cy="2183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86" name="Equation" r:id="rId4" imgW="774364" imgH="1091726" progId="Equation.DSMT4">
                  <p:embed/>
                </p:oleObj>
              </mc:Choice>
              <mc:Fallback>
                <p:oleObj name="Equation" r:id="rId4" imgW="774364" imgH="1091726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872" y="2438400"/>
                        <a:ext cx="1548728" cy="2183452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75275" y="3886200"/>
            <a:ext cx="3815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i="1" dirty="0"/>
              <a:t>Sl. 5.12 Kvadratni poprečni presek </a:t>
            </a:r>
            <a:endParaRPr lang="sr-Latn-RS" sz="2000" dirty="0"/>
          </a:p>
        </p:txBody>
      </p:sp>
      <p:sp>
        <p:nvSpPr>
          <p:cNvPr id="13" name="Rectangle 12"/>
          <p:cNvSpPr/>
          <p:nvPr/>
        </p:nvSpPr>
        <p:spPr>
          <a:xfrm>
            <a:off x="4343400" y="1534180"/>
            <a:ext cx="2515312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err="1" smtClean="0"/>
              <a:t>Pravougaonk</a:t>
            </a:r>
            <a:r>
              <a:rPr lang="sr-Latn-RS" sz="2800" dirty="0"/>
              <a:t>: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3886200" y="5283200"/>
            <a:ext cx="1676400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Kvadrat:</a:t>
            </a:r>
            <a:endParaRPr lang="en-US" sz="28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145510"/>
              </p:ext>
            </p:extLst>
          </p:nvPr>
        </p:nvGraphicFramePr>
        <p:xfrm>
          <a:off x="5308600" y="5588000"/>
          <a:ext cx="1168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87" name="Equation" r:id="rId6" imgW="583920" imgH="177480" progId="Equation.DSMT4">
                  <p:embed/>
                </p:oleObj>
              </mc:Choice>
              <mc:Fallback>
                <p:oleObj name="Equation" r:id="rId6" imgW="58392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0" y="5588000"/>
                        <a:ext cx="11684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16200000" flipV="1">
            <a:off x="7368540" y="49911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Right Arrow 16"/>
          <p:cNvSpPr/>
          <p:nvPr/>
        </p:nvSpPr>
        <p:spPr>
          <a:xfrm flipV="1">
            <a:off x="6553200" y="5715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8" name="Elbow Connector 17"/>
          <p:cNvCxnSpPr>
            <a:stCxn id="16" idx="1"/>
            <a:endCxn id="17" idx="3"/>
          </p:cNvCxnSpPr>
          <p:nvPr/>
        </p:nvCxnSpPr>
        <p:spPr>
          <a:xfrm rot="5400000">
            <a:off x="6964681" y="5196840"/>
            <a:ext cx="541019" cy="63246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843751"/>
              </p:ext>
            </p:extLst>
          </p:nvPr>
        </p:nvGraphicFramePr>
        <p:xfrm>
          <a:off x="6502400" y="1803400"/>
          <a:ext cx="21082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88" name="Equation" r:id="rId8" imgW="1054080" imgH="1498320" progId="Equation.DSMT4">
                  <p:embed/>
                </p:oleObj>
              </mc:Choice>
              <mc:Fallback>
                <p:oleObj name="Equation" r:id="rId8" imgW="1054080" imgH="149832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1803400"/>
                        <a:ext cx="2108200" cy="299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Elbow Connector 23"/>
          <p:cNvCxnSpPr>
            <a:stCxn id="10" idx="2"/>
            <a:endCxn id="15" idx="0"/>
          </p:cNvCxnSpPr>
          <p:nvPr/>
        </p:nvCxnSpPr>
        <p:spPr>
          <a:xfrm rot="5400000">
            <a:off x="4616144" y="4730108"/>
            <a:ext cx="661348" cy="444836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928746"/>
              </p:ext>
            </p:extLst>
          </p:nvPr>
        </p:nvGraphicFramePr>
        <p:xfrm>
          <a:off x="6019800" y="3327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89"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327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394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68</a:t>
            </a:fld>
            <a:endParaRPr lang="sr-Latn-R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11.3.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Kružni poprečni presek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3374136" cy="33192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400490"/>
            <a:ext cx="342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5.13 Kružni poprečni presek</a:t>
            </a:r>
            <a:endParaRPr lang="sr-Latn-R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449063"/>
              </p:ext>
            </p:extLst>
          </p:nvPr>
        </p:nvGraphicFramePr>
        <p:xfrm>
          <a:off x="5257799" y="1600199"/>
          <a:ext cx="28956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83" name="Equation" r:id="rId4" imgW="1447800" imgH="914400" progId="Equation.DSMT4">
                  <p:embed/>
                </p:oleObj>
              </mc:Choice>
              <mc:Fallback>
                <p:oleObj name="Equation" r:id="rId4" imgW="1447800" imgH="914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799" y="1600199"/>
                        <a:ext cx="2895600" cy="182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1" name="Right Arrow 10"/>
          <p:cNvSpPr/>
          <p:nvPr/>
        </p:nvSpPr>
        <p:spPr>
          <a:xfrm rot="10800000" flipV="1">
            <a:off x="4419600" y="269747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ounded Rectangle 11"/>
          <p:cNvSpPr/>
          <p:nvPr/>
        </p:nvSpPr>
        <p:spPr>
          <a:xfrm>
            <a:off x="5105400" y="2057400"/>
            <a:ext cx="3200400" cy="457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105400" y="2971799"/>
            <a:ext cx="3200400" cy="548639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3"/>
          <p:cNvCxnSpPr>
            <a:stCxn id="12" idx="1"/>
            <a:endCxn id="13" idx="1"/>
          </p:cNvCxnSpPr>
          <p:nvPr/>
        </p:nvCxnSpPr>
        <p:spPr>
          <a:xfrm rot="10800000" flipV="1">
            <a:off x="5105400" y="2285999"/>
            <a:ext cx="12700" cy="960119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 rot="10800000" flipH="1" flipV="1">
            <a:off x="4800601" y="4206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1" name="Elbow Connector 20"/>
          <p:cNvCxnSpPr>
            <a:stCxn id="11" idx="3"/>
            <a:endCxn id="17" idx="1"/>
          </p:cNvCxnSpPr>
          <p:nvPr/>
        </p:nvCxnSpPr>
        <p:spPr>
          <a:xfrm rot="10800000" flipH="1" flipV="1">
            <a:off x="4419599" y="2766058"/>
            <a:ext cx="381001" cy="1508761"/>
          </a:xfrm>
          <a:prstGeom prst="bentConnector3">
            <a:avLst>
              <a:gd name="adj1" fmla="val -6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977456"/>
              </p:ext>
            </p:extLst>
          </p:nvPr>
        </p:nvGraphicFramePr>
        <p:xfrm>
          <a:off x="5259222" y="5207418"/>
          <a:ext cx="3275178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84" name="Equation" r:id="rId6" imgW="1637589" imgH="482391" progId="Equation.DSMT4">
                  <p:embed/>
                </p:oleObj>
              </mc:Choice>
              <mc:Fallback>
                <p:oleObj name="Equation" r:id="rId6" imgW="1637589" imgH="48239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222" y="5207418"/>
                        <a:ext cx="3275178" cy="96478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551527"/>
              </p:ext>
            </p:extLst>
          </p:nvPr>
        </p:nvGraphicFramePr>
        <p:xfrm>
          <a:off x="5588000" y="4800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85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4800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091161"/>
              </p:ext>
            </p:extLst>
          </p:nvPr>
        </p:nvGraphicFramePr>
        <p:xfrm>
          <a:off x="1905000" y="4876800"/>
          <a:ext cx="27940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86" name="Equation" r:id="rId10" imgW="1396800" imgH="812520" progId="Equation.DSMT4">
                  <p:embed/>
                </p:oleObj>
              </mc:Choice>
              <mc:Fallback>
                <p:oleObj name="Equation" r:id="rId10" imgW="1396800" imgH="8125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76800"/>
                        <a:ext cx="27940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ight Arrow 27"/>
          <p:cNvSpPr/>
          <p:nvPr/>
        </p:nvSpPr>
        <p:spPr>
          <a:xfrm rot="10800000" flipH="1" flipV="1">
            <a:off x="4800601" y="5638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008187"/>
              </p:ext>
            </p:extLst>
          </p:nvPr>
        </p:nvGraphicFramePr>
        <p:xfrm>
          <a:off x="8610600" y="550475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87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550475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188628"/>
              </p:ext>
            </p:extLst>
          </p:nvPr>
        </p:nvGraphicFramePr>
        <p:xfrm>
          <a:off x="5257800" y="3987800"/>
          <a:ext cx="1447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88" name="Equation" r:id="rId14" imgW="723600" imgH="368280" progId="Equation.DSMT4">
                  <p:embed/>
                </p:oleObj>
              </mc:Choice>
              <mc:Fallback>
                <p:oleObj name="Equation" r:id="rId14" imgW="723600" imgH="3682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987800"/>
                        <a:ext cx="1447800" cy="736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864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2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69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185890"/>
              </p:ext>
            </p:extLst>
          </p:nvPr>
        </p:nvGraphicFramePr>
        <p:xfrm>
          <a:off x="1246142" y="457200"/>
          <a:ext cx="3149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45" name="Equation" r:id="rId3" imgW="1574800" imgH="482600" progId="Equation.DSMT4">
                  <p:embed/>
                </p:oleObj>
              </mc:Choice>
              <mc:Fallback>
                <p:oleObj name="Equation" r:id="rId3" imgW="15748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142" y="457200"/>
                        <a:ext cx="31496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199663"/>
              </p:ext>
            </p:extLst>
          </p:nvPr>
        </p:nvGraphicFramePr>
        <p:xfrm>
          <a:off x="4929142" y="558800"/>
          <a:ext cx="2946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46" name="Equation" r:id="rId5" imgW="1473200" imgH="393700" progId="Equation.DSMT4">
                  <p:embed/>
                </p:oleObj>
              </mc:Choice>
              <mc:Fallback>
                <p:oleObj name="Equation" r:id="rId5" imgW="14732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42" y="558800"/>
                        <a:ext cx="2946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10800000" flipV="1">
            <a:off x="4461782" y="90423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757900"/>
              </p:ext>
            </p:extLst>
          </p:nvPr>
        </p:nvGraphicFramePr>
        <p:xfrm>
          <a:off x="1246141" y="1955800"/>
          <a:ext cx="3097456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47" name="Equation" r:id="rId7" imgW="1548728" imgH="482391" progId="Equation.DSMT4">
                  <p:embed/>
                </p:oleObj>
              </mc:Choice>
              <mc:Fallback>
                <p:oleObj name="Equation" r:id="rId7" imgW="1548728" imgH="482391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141" y="1955800"/>
                        <a:ext cx="3097456" cy="96478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980682"/>
              </p:ext>
            </p:extLst>
          </p:nvPr>
        </p:nvGraphicFramePr>
        <p:xfrm>
          <a:off x="1576342" y="1498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48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42" y="1498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09031"/>
              </p:ext>
            </p:extLst>
          </p:nvPr>
        </p:nvGraphicFramePr>
        <p:xfrm>
          <a:off x="4827542" y="1955800"/>
          <a:ext cx="3554458" cy="88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49" name="Equation" r:id="rId11" imgW="1777229" imgH="444307" progId="Equation.DSMT4">
                  <p:embed/>
                </p:oleObj>
              </mc:Choice>
              <mc:Fallback>
                <p:oleObj name="Equation" r:id="rId11" imgW="1777229" imgH="444307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542" y="1955800"/>
                        <a:ext cx="3554458" cy="8886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902597"/>
              </p:ext>
            </p:extLst>
          </p:nvPr>
        </p:nvGraphicFramePr>
        <p:xfrm>
          <a:off x="4401819" y="2260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50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1819" y="2260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493132"/>
              </p:ext>
            </p:extLst>
          </p:nvPr>
        </p:nvGraphicFramePr>
        <p:xfrm>
          <a:off x="4827541" y="3403964"/>
          <a:ext cx="1142504" cy="837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51" name="Equation" r:id="rId15" imgW="571252" imgH="418918" progId="Equation.DSMT4">
                  <p:embed/>
                </p:oleObj>
              </mc:Choice>
              <mc:Fallback>
                <p:oleObj name="Equation" r:id="rId15" imgW="571252" imgH="418918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541" y="3403964"/>
                        <a:ext cx="1142504" cy="83783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86234"/>
              </p:ext>
            </p:extLst>
          </p:nvPr>
        </p:nvGraphicFramePr>
        <p:xfrm>
          <a:off x="5132342" y="2946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52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342" y="2946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367163"/>
              </p:ext>
            </p:extLst>
          </p:nvPr>
        </p:nvGraphicFramePr>
        <p:xfrm>
          <a:off x="3455942" y="3454400"/>
          <a:ext cx="762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53" name="Equation" r:id="rId18" imgW="380880" imgH="393480" progId="Equation.DSMT4">
                  <p:embed/>
                </p:oleObj>
              </mc:Choice>
              <mc:Fallback>
                <p:oleObj name="Equation" r:id="rId18" imgW="380880" imgH="393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42" y="3454400"/>
                        <a:ext cx="762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>
          <a:xfrm rot="10800000" flipH="1" flipV="1">
            <a:off x="4385582" y="3784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098732"/>
              </p:ext>
            </p:extLst>
          </p:nvPr>
        </p:nvGraphicFramePr>
        <p:xfrm>
          <a:off x="6477000" y="3403600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54" name="Equation" r:id="rId20" imgW="596880" imgH="419040" progId="Equation.DSMT4">
                  <p:embed/>
                </p:oleObj>
              </mc:Choice>
              <mc:Fallback>
                <p:oleObj name="Equation" r:id="rId20" imgW="596880" imgH="4190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403600"/>
                        <a:ext cx="11938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334632"/>
              </p:ext>
            </p:extLst>
          </p:nvPr>
        </p:nvGraphicFramePr>
        <p:xfrm>
          <a:off x="6046742" y="370078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55" name="Equation" r:id="rId22" imgW="190417" imgH="152334" progId="Equation.DSMT4">
                  <p:embed/>
                </p:oleObj>
              </mc:Choice>
              <mc:Fallback>
                <p:oleObj name="Equation" r:id="rId22" imgW="190417" imgH="152334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742" y="370078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394287"/>
              </p:ext>
            </p:extLst>
          </p:nvPr>
        </p:nvGraphicFramePr>
        <p:xfrm>
          <a:off x="762000" y="762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56" name="Equation" r:id="rId23" imgW="190417" imgH="152334" progId="Equation.DSMT4">
                  <p:embed/>
                </p:oleObj>
              </mc:Choice>
              <mc:Fallback>
                <p:oleObj name="Equation" r:id="rId23" imgW="190417" imgH="152334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762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895401"/>
              </p:ext>
            </p:extLst>
          </p:nvPr>
        </p:nvGraphicFramePr>
        <p:xfrm>
          <a:off x="1295400" y="4572000"/>
          <a:ext cx="1752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57" name="Equation" r:id="rId24" imgW="876240" imgH="419040" progId="Equation.DSMT4">
                  <p:embed/>
                </p:oleObj>
              </mc:Choice>
              <mc:Fallback>
                <p:oleObj name="Equation" r:id="rId24" imgW="876240" imgH="4190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572000"/>
                        <a:ext cx="17526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217562"/>
              </p:ext>
            </p:extLst>
          </p:nvPr>
        </p:nvGraphicFramePr>
        <p:xfrm>
          <a:off x="1295400" y="5562600"/>
          <a:ext cx="889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58" name="Equation" r:id="rId26" imgW="444240" imgH="241200" progId="Equation.DSMT4">
                  <p:embed/>
                </p:oleObj>
              </mc:Choice>
              <mc:Fallback>
                <p:oleObj name="Equation" r:id="rId26" imgW="444240" imgH="2412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62600"/>
                        <a:ext cx="889000" cy="482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153558"/>
              </p:ext>
            </p:extLst>
          </p:nvPr>
        </p:nvGraphicFramePr>
        <p:xfrm>
          <a:off x="2362200" y="5562600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59" name="Equation" r:id="rId28" imgW="596880" imgH="419040" progId="Equation.DSMT4">
                  <p:embed/>
                </p:oleObj>
              </mc:Choice>
              <mc:Fallback>
                <p:oleObj name="Equation" r:id="rId28" imgW="596880" imgH="4190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562600"/>
                        <a:ext cx="11938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7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533400" y="23878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Zakovane veze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1512" y="6153090"/>
            <a:ext cx="5047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4.2 Tri zakovane veze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39419"/>
            <a:ext cx="5076749" cy="533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70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11.4.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Kružno-</a:t>
            </a:r>
            <a:r>
              <a:rPr lang="sr-Latn-RS" sz="3200" b="1" dirty="0" err="1" smtClean="0">
                <a:solidFill>
                  <a:schemeClr val="accent6">
                    <a:lumMod val="50000"/>
                  </a:schemeClr>
                </a:solidFill>
              </a:rPr>
              <a:t>prstenasti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poprečni presek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3090672" cy="272034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09600" y="3849469"/>
            <a:ext cx="274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5.14 Kružno-</a:t>
            </a:r>
            <a:r>
              <a:rPr lang="sr-Latn-RS" i="1" dirty="0" err="1"/>
              <a:t>prstenasti</a:t>
            </a:r>
            <a:r>
              <a:rPr lang="sr-Latn-RS" i="1" dirty="0"/>
              <a:t> poprečni presek</a:t>
            </a:r>
            <a:endParaRPr lang="sr-Latn-RS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753917"/>
              </p:ext>
            </p:extLst>
          </p:nvPr>
        </p:nvGraphicFramePr>
        <p:xfrm>
          <a:off x="3840480" y="2057400"/>
          <a:ext cx="48514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24" name="Equation" r:id="rId4" imgW="2425700" imgH="1041400" progId="Equation.DSMT4">
                  <p:embed/>
                </p:oleObj>
              </mc:Choice>
              <mc:Fallback>
                <p:oleObj name="Equation" r:id="rId4" imgW="2425700" imgH="1041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480" y="2057400"/>
                        <a:ext cx="4851400" cy="2082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123791"/>
              </p:ext>
            </p:extLst>
          </p:nvPr>
        </p:nvGraphicFramePr>
        <p:xfrm>
          <a:off x="3840480" y="4724400"/>
          <a:ext cx="27940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25" name="Equation" r:id="rId6" imgW="1397000" imgH="838200" progId="Equation.DSMT4">
                  <p:embed/>
                </p:oleObj>
              </mc:Choice>
              <mc:Fallback>
                <p:oleObj name="Equation" r:id="rId6" imgW="1397000" imgH="838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480" y="4724400"/>
                        <a:ext cx="2794000" cy="1676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862103"/>
              </p:ext>
            </p:extLst>
          </p:nvPr>
        </p:nvGraphicFramePr>
        <p:xfrm>
          <a:off x="6172200" y="1066800"/>
          <a:ext cx="914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26" name="Equation" r:id="rId8" imgW="457200" imgH="393480" progId="Equation.DSMT4">
                  <p:embed/>
                </p:oleObj>
              </mc:Choice>
              <mc:Fallback>
                <p:oleObj name="Equation" r:id="rId8" imgW="457200" imgH="393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066800"/>
                        <a:ext cx="914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>
          <a:xfrm rot="10800000" flipH="1" flipV="1">
            <a:off x="7147560" y="1371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6" name="Right Arrow 25"/>
          <p:cNvSpPr/>
          <p:nvPr/>
        </p:nvSpPr>
        <p:spPr>
          <a:xfrm rot="16200000" flipH="1" flipV="1">
            <a:off x="7901940" y="1729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7" name="Elbow Connector 26"/>
          <p:cNvCxnSpPr>
            <a:stCxn id="25" idx="3"/>
            <a:endCxn id="26" idx="1"/>
          </p:cNvCxnSpPr>
          <p:nvPr/>
        </p:nvCxnSpPr>
        <p:spPr>
          <a:xfrm>
            <a:off x="7513320" y="1440180"/>
            <a:ext cx="571500" cy="17526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058027"/>
              </p:ext>
            </p:extLst>
          </p:nvPr>
        </p:nvGraphicFramePr>
        <p:xfrm>
          <a:off x="4140200" y="4241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27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241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949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71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11.5.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Trougaoni poprečni presek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64" y="1143000"/>
            <a:ext cx="4745736" cy="3415284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051708"/>
              </p:ext>
            </p:extLst>
          </p:nvPr>
        </p:nvGraphicFramePr>
        <p:xfrm>
          <a:off x="5511800" y="1143000"/>
          <a:ext cx="32512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94" name="Equation" r:id="rId4" imgW="1625600" imgH="1295400" progId="Equation.DSMT4">
                  <p:embed/>
                </p:oleObj>
              </mc:Choice>
              <mc:Fallback>
                <p:oleObj name="Equation" r:id="rId4" imgW="1625600" imgH="1295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1143000"/>
                        <a:ext cx="3251200" cy="2590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" y="4629090"/>
            <a:ext cx="487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5.15 Pravouglo-trougaoni poprečni presek</a:t>
            </a:r>
            <a:endParaRPr lang="sr-Latn-R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366442"/>
              </p:ext>
            </p:extLst>
          </p:nvPr>
        </p:nvGraphicFramePr>
        <p:xfrm>
          <a:off x="6781800" y="4267200"/>
          <a:ext cx="1447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95" name="Equation" r:id="rId6" imgW="723586" imgH="368140" progId="Equation.DSMT4">
                  <p:embed/>
                </p:oleObj>
              </mc:Choice>
              <mc:Fallback>
                <p:oleObj name="Equation" r:id="rId6" imgW="723586" imgH="36814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267200"/>
                        <a:ext cx="1447800" cy="736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5410200" y="2895600"/>
            <a:ext cx="3429000" cy="9144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 flipH="1" flipV="1">
            <a:off x="6339840" y="4495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Right Arrow 12"/>
          <p:cNvSpPr/>
          <p:nvPr/>
        </p:nvSpPr>
        <p:spPr>
          <a:xfrm rot="16200000" flipH="1" flipV="1">
            <a:off x="5905500" y="39243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4" name="Elbow Connector 13"/>
          <p:cNvCxnSpPr>
            <a:stCxn id="12" idx="1"/>
            <a:endCxn id="13" idx="3"/>
          </p:cNvCxnSpPr>
          <p:nvPr/>
        </p:nvCxnSpPr>
        <p:spPr>
          <a:xfrm rot="10800000">
            <a:off x="6088380" y="4175762"/>
            <a:ext cx="251460" cy="388619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298176"/>
              </p:ext>
            </p:extLst>
          </p:nvPr>
        </p:nvGraphicFramePr>
        <p:xfrm>
          <a:off x="5029200" y="5486400"/>
          <a:ext cx="3175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96" name="Equation" r:id="rId8" imgW="1587240" imgH="495000" progId="Equation.DSMT4">
                  <p:embed/>
                </p:oleObj>
              </mc:Choice>
              <mc:Fallback>
                <p:oleObj name="Equation" r:id="rId8" imgW="1587240" imgH="495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486400"/>
                        <a:ext cx="31750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575730"/>
              </p:ext>
            </p:extLst>
          </p:nvPr>
        </p:nvGraphicFramePr>
        <p:xfrm>
          <a:off x="7124700" y="5029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97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4700" y="5029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514610"/>
              </p:ext>
            </p:extLst>
          </p:nvPr>
        </p:nvGraphicFramePr>
        <p:xfrm>
          <a:off x="8305800" y="5791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98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5791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953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72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563743"/>
              </p:ext>
            </p:extLst>
          </p:nvPr>
        </p:nvGraphicFramePr>
        <p:xfrm>
          <a:off x="3733800" y="48768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73" name="Equation" r:id="rId3" imgW="558720" imgH="419040" progId="Equation.DSMT4">
                  <p:embed/>
                </p:oleObj>
              </mc:Choice>
              <mc:Fallback>
                <p:oleObj name="Equation" r:id="rId3" imgW="55872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876800"/>
                        <a:ext cx="11176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621943"/>
              </p:ext>
            </p:extLst>
          </p:nvPr>
        </p:nvGraphicFramePr>
        <p:xfrm>
          <a:off x="304800" y="762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74" name="Equation" r:id="rId5" imgW="190417" imgH="152334" progId="Equation.DSMT4">
                  <p:embed/>
                </p:oleObj>
              </mc:Choice>
              <mc:Fallback>
                <p:oleObj name="Equation" r:id="rId5" imgW="190417" imgH="152334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62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512940"/>
              </p:ext>
            </p:extLst>
          </p:nvPr>
        </p:nvGraphicFramePr>
        <p:xfrm>
          <a:off x="736600" y="457200"/>
          <a:ext cx="330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75" name="Equation" r:id="rId7" imgW="1650960" imgH="495000" progId="Equation.DSMT4">
                  <p:embed/>
                </p:oleObj>
              </mc:Choice>
              <mc:Fallback>
                <p:oleObj name="Equation" r:id="rId7" imgW="1650960" imgH="495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457200"/>
                        <a:ext cx="33020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262749"/>
              </p:ext>
            </p:extLst>
          </p:nvPr>
        </p:nvGraphicFramePr>
        <p:xfrm>
          <a:off x="4572000" y="457200"/>
          <a:ext cx="4191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76" name="Equation" r:id="rId9" imgW="2095200" imgH="533160" progId="Equation.DSMT4">
                  <p:embed/>
                </p:oleObj>
              </mc:Choice>
              <mc:Fallback>
                <p:oleObj name="Equation" r:id="rId9" imgW="2095200" imgH="533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57200"/>
                        <a:ext cx="41910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438989"/>
              </p:ext>
            </p:extLst>
          </p:nvPr>
        </p:nvGraphicFramePr>
        <p:xfrm>
          <a:off x="4546363" y="1981200"/>
          <a:ext cx="3733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77" name="Equation" r:id="rId11" imgW="1866600" imgH="431640" progId="Equation.DSMT4">
                  <p:embed/>
                </p:oleObj>
              </mc:Choice>
              <mc:Fallback>
                <p:oleObj name="Equation" r:id="rId11" imgW="186660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363" y="1981200"/>
                        <a:ext cx="37338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142620"/>
              </p:ext>
            </p:extLst>
          </p:nvPr>
        </p:nvGraphicFramePr>
        <p:xfrm>
          <a:off x="4114800" y="762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78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762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103746"/>
              </p:ext>
            </p:extLst>
          </p:nvPr>
        </p:nvGraphicFramePr>
        <p:xfrm>
          <a:off x="4876800" y="1574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79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574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728291"/>
              </p:ext>
            </p:extLst>
          </p:nvPr>
        </p:nvGraphicFramePr>
        <p:xfrm>
          <a:off x="1854200" y="3327400"/>
          <a:ext cx="6451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80" name="Equation" r:id="rId16" imgW="3225600" imgH="533160" progId="Equation.DSMT4">
                  <p:embed/>
                </p:oleObj>
              </mc:Choice>
              <mc:Fallback>
                <p:oleObj name="Equation" r:id="rId16" imgW="3225600" imgH="5331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3327400"/>
                        <a:ext cx="64516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433860"/>
              </p:ext>
            </p:extLst>
          </p:nvPr>
        </p:nvGraphicFramePr>
        <p:xfrm>
          <a:off x="1854200" y="4876800"/>
          <a:ext cx="134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81" name="Equation" r:id="rId18" imgW="672840" imgH="419040" progId="Equation.DSMT4">
                  <p:embed/>
                </p:oleObj>
              </mc:Choice>
              <mc:Fallback>
                <p:oleObj name="Equation" r:id="rId18" imgW="67284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4876800"/>
                        <a:ext cx="1346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582377"/>
              </p:ext>
            </p:extLst>
          </p:nvPr>
        </p:nvGraphicFramePr>
        <p:xfrm>
          <a:off x="4876800" y="2870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82" name="Equation" r:id="rId20" imgW="139639" imgH="203112" progId="Equation.DSMT4">
                  <p:embed/>
                </p:oleObj>
              </mc:Choice>
              <mc:Fallback>
                <p:oleObj name="Equation" r:id="rId20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870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464947"/>
              </p:ext>
            </p:extLst>
          </p:nvPr>
        </p:nvGraphicFramePr>
        <p:xfrm>
          <a:off x="21590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83" name="Equation" r:id="rId21" imgW="139639" imgH="203112" progId="Equation.DSMT4">
                  <p:embed/>
                </p:oleObj>
              </mc:Choice>
              <mc:Fallback>
                <p:oleObj name="Equation" r:id="rId21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441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783310"/>
              </p:ext>
            </p:extLst>
          </p:nvPr>
        </p:nvGraphicFramePr>
        <p:xfrm>
          <a:off x="3276600" y="5181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84" name="Equation" r:id="rId22" imgW="190417" imgH="152334" progId="Equation.DSMT4">
                  <p:embed/>
                </p:oleObj>
              </mc:Choice>
              <mc:Fallback>
                <p:oleObj name="Equation" r:id="rId22" imgW="190417" imgH="15233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181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5104688" y="4876800"/>
            <a:ext cx="2515312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Na sličan način došli bismo do </a:t>
            </a:r>
            <a:endParaRPr lang="en-US" sz="28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515542"/>
              </p:ext>
            </p:extLst>
          </p:nvPr>
        </p:nvGraphicFramePr>
        <p:xfrm>
          <a:off x="7391400" y="54864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85" name="Equation" r:id="rId23" imgW="558720" imgH="419040" progId="Equation.DSMT4">
                  <p:embed/>
                </p:oleObj>
              </mc:Choice>
              <mc:Fallback>
                <p:oleObj name="Equation" r:id="rId23" imgW="55872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486400"/>
                        <a:ext cx="11176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693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73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119068"/>
              </p:ext>
            </p:extLst>
          </p:nvPr>
        </p:nvGraphicFramePr>
        <p:xfrm>
          <a:off x="2082800" y="1066800"/>
          <a:ext cx="1524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212" name="Equation" r:id="rId3" imgW="761760" imgH="368280" progId="Equation.DSMT4">
                  <p:embed/>
                </p:oleObj>
              </mc:Choice>
              <mc:Fallback>
                <p:oleObj name="Equation" r:id="rId3" imgW="761760" imgH="3682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1066800"/>
                        <a:ext cx="1524000" cy="736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02265"/>
              </p:ext>
            </p:extLst>
          </p:nvPr>
        </p:nvGraphicFramePr>
        <p:xfrm>
          <a:off x="4140200" y="533400"/>
          <a:ext cx="3251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213" name="Equation" r:id="rId5" imgW="1625400" imgH="838080" progId="Equation.DSMT4">
                  <p:embed/>
                </p:oleObj>
              </mc:Choice>
              <mc:Fallback>
                <p:oleObj name="Equation" r:id="rId5" imgW="1625400" imgH="838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533400"/>
                        <a:ext cx="3251200" cy="167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 flipV="1">
            <a:off x="3683000" y="1295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764829"/>
              </p:ext>
            </p:extLst>
          </p:nvPr>
        </p:nvGraphicFramePr>
        <p:xfrm>
          <a:off x="2082800" y="2514600"/>
          <a:ext cx="3759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214" name="Equation" r:id="rId7" imgW="1879560" imgH="495000" progId="Equation.DSMT4">
                  <p:embed/>
                </p:oleObj>
              </mc:Choice>
              <mc:Fallback>
                <p:oleObj name="Equation" r:id="rId7" imgW="1879560" imgH="495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2514600"/>
                        <a:ext cx="37592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003864"/>
              </p:ext>
            </p:extLst>
          </p:nvPr>
        </p:nvGraphicFramePr>
        <p:xfrm>
          <a:off x="2108200" y="4038600"/>
          <a:ext cx="3860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215" name="Equation" r:id="rId9" imgW="1930320" imgH="495000" progId="Equation.DSMT4">
                  <p:embed/>
                </p:oleObj>
              </mc:Choice>
              <mc:Fallback>
                <p:oleObj name="Equation" r:id="rId9" imgW="1930320" imgH="495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4038600"/>
                        <a:ext cx="38608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17" idx="1"/>
            <a:endCxn id="4" idx="1"/>
          </p:cNvCxnSpPr>
          <p:nvPr/>
        </p:nvCxnSpPr>
        <p:spPr>
          <a:xfrm rot="10800000">
            <a:off x="1640840" y="1418602"/>
            <a:ext cx="12700" cy="1545578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861371"/>
              </p:ext>
            </p:extLst>
          </p:nvPr>
        </p:nvGraphicFramePr>
        <p:xfrm>
          <a:off x="2514600" y="3581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216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81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3505200" y="3886200"/>
            <a:ext cx="2667000" cy="12954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233711"/>
              </p:ext>
            </p:extLst>
          </p:nvPr>
        </p:nvGraphicFramePr>
        <p:xfrm>
          <a:off x="6731000" y="4114800"/>
          <a:ext cx="68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217" name="Equation" r:id="rId13" imgW="342720" imgH="419040" progId="Equation.DSMT4">
                  <p:embed/>
                </p:oleObj>
              </mc:Choice>
              <mc:Fallback>
                <p:oleObj name="Equation" r:id="rId13" imgW="342720" imgH="4190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0" y="4114800"/>
                        <a:ext cx="6858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4" idx="0"/>
            <a:endCxn id="15" idx="0"/>
          </p:cNvCxnSpPr>
          <p:nvPr/>
        </p:nvCxnSpPr>
        <p:spPr>
          <a:xfrm rot="16200000" flipH="1">
            <a:off x="5842000" y="2882900"/>
            <a:ext cx="228600" cy="2235200"/>
          </a:xfrm>
          <a:prstGeom prst="bentConnector3">
            <a:avLst>
              <a:gd name="adj1" fmla="val -1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803258"/>
              </p:ext>
            </p:extLst>
          </p:nvPr>
        </p:nvGraphicFramePr>
        <p:xfrm>
          <a:off x="2108200" y="5486400"/>
          <a:ext cx="1930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218" name="Equation" r:id="rId15" imgW="965160" imgH="419040" progId="Equation.DSMT4">
                  <p:embed/>
                </p:oleObj>
              </mc:Choice>
              <mc:Fallback>
                <p:oleObj name="Equation" r:id="rId15" imgW="96516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5486400"/>
                        <a:ext cx="19304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576768"/>
              </p:ext>
            </p:extLst>
          </p:nvPr>
        </p:nvGraphicFramePr>
        <p:xfrm>
          <a:off x="2514600" y="5080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219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080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078091"/>
              </p:ext>
            </p:extLst>
          </p:nvPr>
        </p:nvGraphicFramePr>
        <p:xfrm>
          <a:off x="4114800" y="5791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220" name="Equation" r:id="rId18" imgW="190417" imgH="152334" progId="Equation.DSMT4">
                  <p:embed/>
                </p:oleObj>
              </mc:Choice>
              <mc:Fallback>
                <p:oleObj name="Equation" r:id="rId18" imgW="190417" imgH="152334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791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584804"/>
              </p:ext>
            </p:extLst>
          </p:nvPr>
        </p:nvGraphicFramePr>
        <p:xfrm>
          <a:off x="4572000" y="5486400"/>
          <a:ext cx="152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221" name="Equation" r:id="rId20" imgW="761760" imgH="419040" progId="Equation.DSMT4">
                  <p:embed/>
                </p:oleObj>
              </mc:Choice>
              <mc:Fallback>
                <p:oleObj name="Equation" r:id="rId20" imgW="761760" imgH="419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486400"/>
                        <a:ext cx="15240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439646"/>
              </p:ext>
            </p:extLst>
          </p:nvPr>
        </p:nvGraphicFramePr>
        <p:xfrm>
          <a:off x="1640840" y="1266202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222" name="Equation" r:id="rId22" imgW="190417" imgH="152334" progId="Equation.DSMT4">
                  <p:embed/>
                </p:oleObj>
              </mc:Choice>
              <mc:Fallback>
                <p:oleObj name="Equation" r:id="rId22" imgW="190417" imgH="152334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0840" y="1266202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105787"/>
              </p:ext>
            </p:extLst>
          </p:nvPr>
        </p:nvGraphicFramePr>
        <p:xfrm>
          <a:off x="1640840" y="281178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223" name="Equation" r:id="rId24" imgW="190417" imgH="152334" progId="Equation.DSMT4">
                  <p:embed/>
                </p:oleObj>
              </mc:Choice>
              <mc:Fallback>
                <p:oleObj name="Equation" r:id="rId24" imgW="190417" imgH="152334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0840" y="281178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496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74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1371600" y="5181600"/>
            <a:ext cx="6441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5.16 Predznak centrifugalnog momenta inercije za pravouglo-trougaoni poprečni presek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85800"/>
            <a:ext cx="6441948" cy="43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3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12.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err="1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Morov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krug inercije </a:t>
            </a:r>
            <a:endParaRPr lang="sr-Latn-R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75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219200"/>
            <a:ext cx="7772400" cy="48006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 smtClean="0"/>
              <a:t>Sličan </a:t>
            </a:r>
            <a:r>
              <a:rPr lang="sr-Latn-RS" sz="3200" dirty="0" err="1" smtClean="0"/>
              <a:t>Morovom</a:t>
            </a:r>
            <a:r>
              <a:rPr lang="sr-Latn-RS" sz="3200" dirty="0" smtClean="0"/>
              <a:t> krugu napona i </a:t>
            </a:r>
            <a:r>
              <a:rPr lang="sr-Latn-RS" sz="3200" dirty="0" err="1" smtClean="0"/>
              <a:t>Morovom</a:t>
            </a:r>
            <a:r>
              <a:rPr lang="sr-Latn-RS" sz="3200" dirty="0" smtClean="0"/>
              <a:t> krugu deformacija je </a:t>
            </a:r>
            <a:r>
              <a:rPr lang="sr-Latn-RS" sz="3200" b="1" dirty="0" err="1" smtClean="0"/>
              <a:t>Morov</a:t>
            </a:r>
            <a:r>
              <a:rPr lang="sr-Latn-RS" sz="3200" b="1" dirty="0" smtClean="0"/>
              <a:t> krug inercije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I postupak crtanja </a:t>
            </a:r>
            <a:r>
              <a:rPr lang="sr-Latn-RS" sz="3200" dirty="0" err="1" smtClean="0"/>
              <a:t>Morovog</a:t>
            </a:r>
            <a:r>
              <a:rPr lang="sr-Latn-RS" sz="3200" dirty="0" smtClean="0"/>
              <a:t> kruga inercije ima sličnosti sa postupkom crtanja </a:t>
            </a:r>
            <a:r>
              <a:rPr lang="sr-Latn-RS" sz="3200" dirty="0" err="1" smtClean="0"/>
              <a:t>Morovog</a:t>
            </a:r>
            <a:r>
              <a:rPr lang="sr-Latn-RS" sz="3200" dirty="0" smtClean="0"/>
              <a:t> kruga napona i </a:t>
            </a:r>
            <a:r>
              <a:rPr lang="sr-Latn-RS" sz="3200" dirty="0" err="1" smtClean="0"/>
              <a:t>Morovog</a:t>
            </a:r>
            <a:r>
              <a:rPr lang="sr-Latn-RS" sz="3200" dirty="0" smtClean="0"/>
              <a:t> kruga deformacija.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180759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1000"/>
            <a:ext cx="5579059" cy="56464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607689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5.17 </a:t>
            </a:r>
            <a:r>
              <a:rPr lang="sr-Latn-RS" sz="2000" i="1" dirty="0" err="1"/>
              <a:t>Morov</a:t>
            </a:r>
            <a:r>
              <a:rPr lang="sr-Latn-RS" sz="2000" i="1" dirty="0"/>
              <a:t> krug inercije konkretnog poprečnog preseka 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5948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77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1066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13.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Poluprečnici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inercije i elipsa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inercije 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4" name="Rectangle 13"/>
          <p:cNvSpPr/>
          <p:nvPr/>
        </p:nvSpPr>
        <p:spPr>
          <a:xfrm>
            <a:off x="533400" y="1524000"/>
            <a:ext cx="3276600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Uopšteni poluprečnik inercije: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670361"/>
              </p:ext>
            </p:extLst>
          </p:nvPr>
        </p:nvGraphicFramePr>
        <p:xfrm>
          <a:off x="3124200" y="2133600"/>
          <a:ext cx="964782" cy="88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0" name="Equation" r:id="rId3" imgW="482391" imgH="444307" progId="Equation.DSMT4">
                  <p:embed/>
                </p:oleObj>
              </mc:Choice>
              <mc:Fallback>
                <p:oleObj name="Equation" r:id="rId3" imgW="482391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133600"/>
                        <a:ext cx="964782" cy="8886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533400" y="3276600"/>
            <a:ext cx="3505200" cy="138499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err="1" smtClean="0"/>
              <a:t>Poluprečnici</a:t>
            </a:r>
            <a:r>
              <a:rPr lang="sr-Latn-RS" sz="2800" dirty="0" smtClean="0"/>
              <a:t> inercije za </a:t>
            </a:r>
            <a:r>
              <a:rPr lang="sr-Latn-RS" sz="2800" dirty="0" err="1" smtClean="0"/>
              <a:t>proizvoljnun</a:t>
            </a:r>
            <a:r>
              <a:rPr lang="sr-Latn-RS" sz="2800" dirty="0" smtClean="0"/>
              <a:t> </a:t>
            </a:r>
            <a:r>
              <a:rPr lang="sr-Latn-RS" sz="2800" dirty="0" err="1" smtClean="0"/>
              <a:t>težišnu</a:t>
            </a:r>
            <a:r>
              <a:rPr lang="sr-Latn-RS" sz="2800" dirty="0" smtClean="0"/>
              <a:t> osu x’: 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4191000" y="1524000"/>
            <a:ext cx="3581400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err="1" smtClean="0"/>
              <a:t>Poluprečnici</a:t>
            </a:r>
            <a:r>
              <a:rPr lang="sr-Latn-RS" sz="2800" dirty="0" smtClean="0"/>
              <a:t> inercije za </a:t>
            </a:r>
            <a:r>
              <a:rPr lang="sr-Latn-RS" sz="2800" dirty="0" err="1" smtClean="0"/>
              <a:t>težišne</a:t>
            </a:r>
            <a:r>
              <a:rPr lang="sr-Latn-RS" sz="2800" dirty="0" smtClean="0"/>
              <a:t> ose inercije: 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409786"/>
              </p:ext>
            </p:extLst>
          </p:nvPr>
        </p:nvGraphicFramePr>
        <p:xfrm>
          <a:off x="7239000" y="2133600"/>
          <a:ext cx="1143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1" name="Equation" r:id="rId5" imgW="571500" imgH="914400" progId="Equation.DSMT4">
                  <p:embed/>
                </p:oleObj>
              </mc:Choice>
              <mc:Fallback>
                <p:oleObj name="Equation" r:id="rId5" imgW="571500" imgH="914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133600"/>
                        <a:ext cx="1143000" cy="182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377579"/>
              </p:ext>
            </p:extLst>
          </p:nvPr>
        </p:nvGraphicFramePr>
        <p:xfrm>
          <a:off x="3429000" y="4217288"/>
          <a:ext cx="1218672" cy="88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2" name="Equation" r:id="rId7" imgW="609336" imgH="444307" progId="Equation.DSMT4">
                  <p:embed/>
                </p:oleObj>
              </mc:Choice>
              <mc:Fallback>
                <p:oleObj name="Equation" r:id="rId7" imgW="609336" imgH="44430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217288"/>
                        <a:ext cx="1218672" cy="8886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053261"/>
              </p:ext>
            </p:extLst>
          </p:nvPr>
        </p:nvGraphicFramePr>
        <p:xfrm>
          <a:off x="7391400" y="4495800"/>
          <a:ext cx="1117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3" name="Equation" r:id="rId9" imgW="558800" imgH="889000" progId="Equation.DSMT4">
                  <p:embed/>
                </p:oleObj>
              </mc:Choice>
              <mc:Fallback>
                <p:oleObj name="Equation" r:id="rId9" imgW="558800" imgH="889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495800"/>
                        <a:ext cx="1117600" cy="177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4953000" y="4495800"/>
            <a:ext cx="2209800" cy="181588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err="1" smtClean="0"/>
              <a:t>Poluprečnici</a:t>
            </a:r>
            <a:r>
              <a:rPr lang="sr-Latn-RS" sz="2800" dirty="0" smtClean="0"/>
              <a:t> inercije za glavne </a:t>
            </a:r>
            <a:r>
              <a:rPr lang="sr-Latn-RS" sz="2800" dirty="0" err="1" smtClean="0"/>
              <a:t>težišne</a:t>
            </a:r>
            <a:r>
              <a:rPr lang="sr-Latn-RS" sz="2800" dirty="0" smtClean="0"/>
              <a:t> ose inercije: </a:t>
            </a:r>
            <a:endParaRPr lang="en-US" sz="2800" dirty="0"/>
          </a:p>
        </p:txBody>
      </p:sp>
      <p:cxnSp>
        <p:nvCxnSpPr>
          <p:cNvPr id="20" name="Elbow Connector 19"/>
          <p:cNvCxnSpPr>
            <a:stCxn id="19" idx="0"/>
            <a:endCxn id="18" idx="0"/>
          </p:cNvCxnSpPr>
          <p:nvPr/>
        </p:nvCxnSpPr>
        <p:spPr>
          <a:xfrm rot="5400000" flipH="1" flipV="1">
            <a:off x="7004050" y="3549650"/>
            <a:ext cx="12700" cy="189230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52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78</a:t>
            </a:fld>
            <a:endParaRPr lang="sr-Latn-R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854821"/>
              </p:ext>
            </p:extLst>
          </p:nvPr>
        </p:nvGraphicFramePr>
        <p:xfrm>
          <a:off x="8128000" y="3352800"/>
          <a:ext cx="558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19" name="Equation" r:id="rId3" imgW="279360" imgH="215640" progId="Equation.DSMT4">
                  <p:embed/>
                </p:oleObj>
              </mc:Choice>
              <mc:Fallback>
                <p:oleObj name="Equation" r:id="rId3" imgW="279360" imgH="2156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0" y="3352800"/>
                        <a:ext cx="5588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2" y="457200"/>
            <a:ext cx="5248656" cy="5180381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673013"/>
              </p:ext>
            </p:extLst>
          </p:nvPr>
        </p:nvGraphicFramePr>
        <p:xfrm>
          <a:off x="990596" y="5943600"/>
          <a:ext cx="6973128" cy="431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20" name="Equation" r:id="rId6" imgW="4101840" imgH="253800" progId="Equation.DSMT4">
                  <p:embed/>
                </p:oleObj>
              </mc:Choice>
              <mc:Fallback>
                <p:oleObj name="Equation" r:id="rId6" imgW="410184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596" y="5943600"/>
                        <a:ext cx="6973128" cy="43146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717695"/>
              </p:ext>
            </p:extLst>
          </p:nvPr>
        </p:nvGraphicFramePr>
        <p:xfrm>
          <a:off x="5181600" y="3352800"/>
          <a:ext cx="29956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21" name="Equation" r:id="rId8" imgW="1497950" imgH="241195" progId="Equation.DSMT4">
                  <p:embed/>
                </p:oleObj>
              </mc:Choice>
              <mc:Fallback>
                <p:oleObj name="Equation" r:id="rId8" imgW="1497950" imgH="241195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52800"/>
                        <a:ext cx="2995613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976519"/>
              </p:ext>
            </p:extLst>
          </p:nvPr>
        </p:nvGraphicFramePr>
        <p:xfrm>
          <a:off x="5181600" y="4394200"/>
          <a:ext cx="289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22" name="Equation" r:id="rId10" imgW="1447800" imgH="241300" progId="Equation.DSMT4">
                  <p:embed/>
                </p:oleObj>
              </mc:Choice>
              <mc:Fallback>
                <p:oleObj name="Equation" r:id="rId10" imgW="1447800" imgH="2413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394200"/>
                        <a:ext cx="28956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986915"/>
              </p:ext>
            </p:extLst>
          </p:nvPr>
        </p:nvGraphicFramePr>
        <p:xfrm>
          <a:off x="5511800" y="3937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23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3937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881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786"/>
            <a:ext cx="5248656" cy="5180381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897473"/>
              </p:ext>
            </p:extLst>
          </p:nvPr>
        </p:nvGraphicFramePr>
        <p:xfrm>
          <a:off x="6898640" y="1981200"/>
          <a:ext cx="1498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27" name="Equation" r:id="rId4" imgW="749300" imgH="457200" progId="Equation.DSMT4">
                  <p:embed/>
                </p:oleObj>
              </mc:Choice>
              <mc:Fallback>
                <p:oleObj name="Equation" r:id="rId4" imgW="749300" imgH="457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8640" y="1981200"/>
                        <a:ext cx="14986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549916"/>
              </p:ext>
            </p:extLst>
          </p:nvPr>
        </p:nvGraphicFramePr>
        <p:xfrm>
          <a:off x="6898640" y="838200"/>
          <a:ext cx="1041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28" name="Equation" r:id="rId6" imgW="520474" imgH="431613" progId="Equation.DSMT4">
                  <p:embed/>
                </p:oleObj>
              </mc:Choice>
              <mc:Fallback>
                <p:oleObj name="Equation" r:id="rId6" imgW="520474" imgH="431613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8640" y="838200"/>
                        <a:ext cx="1041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18723"/>
              </p:ext>
            </p:extLst>
          </p:nvPr>
        </p:nvGraphicFramePr>
        <p:xfrm>
          <a:off x="6898640" y="3403600"/>
          <a:ext cx="1344613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29" name="Equation" r:id="rId8" imgW="672840" imgH="888840" progId="Equation.DSMT4">
                  <p:embed/>
                </p:oleObj>
              </mc:Choice>
              <mc:Fallback>
                <p:oleObj name="Equation" r:id="rId8" imgW="672840" imgH="8888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8640" y="3403600"/>
                        <a:ext cx="1344613" cy="177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452378"/>
              </p:ext>
            </p:extLst>
          </p:nvPr>
        </p:nvGraphicFramePr>
        <p:xfrm>
          <a:off x="4968240" y="3403600"/>
          <a:ext cx="1471613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30" name="Equation" r:id="rId10" imgW="736560" imgH="888840" progId="Equation.DSMT4">
                  <p:embed/>
                </p:oleObj>
              </mc:Choice>
              <mc:Fallback>
                <p:oleObj name="Equation" r:id="rId10" imgW="736560" imgH="8888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240" y="3403600"/>
                        <a:ext cx="1471613" cy="177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917631"/>
              </p:ext>
            </p:extLst>
          </p:nvPr>
        </p:nvGraphicFramePr>
        <p:xfrm>
          <a:off x="7508240" y="2946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31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240" y="2946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0800000" flipV="1">
            <a:off x="8321040" y="42824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ight Arrow 10"/>
          <p:cNvSpPr/>
          <p:nvPr/>
        </p:nvSpPr>
        <p:spPr>
          <a:xfrm flipV="1">
            <a:off x="8016240" y="1158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2" name="Elbow Connector 11"/>
          <p:cNvCxnSpPr>
            <a:stCxn id="10" idx="1"/>
            <a:endCxn id="11" idx="3"/>
          </p:cNvCxnSpPr>
          <p:nvPr/>
        </p:nvCxnSpPr>
        <p:spPr>
          <a:xfrm flipH="1" flipV="1">
            <a:off x="8382000" y="1226820"/>
            <a:ext cx="304800" cy="3124200"/>
          </a:xfrm>
          <a:prstGeom prst="bentConnector3">
            <a:avLst>
              <a:gd name="adj1" fmla="val -75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863121"/>
              </p:ext>
            </p:extLst>
          </p:nvPr>
        </p:nvGraphicFramePr>
        <p:xfrm>
          <a:off x="6477000" y="4151121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32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151121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731051"/>
              </p:ext>
            </p:extLst>
          </p:nvPr>
        </p:nvGraphicFramePr>
        <p:xfrm>
          <a:off x="5349240" y="5765800"/>
          <a:ext cx="289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33" name="Equation" r:id="rId16" imgW="1447800" imgH="241300" progId="Equation.DSMT4">
                  <p:embed/>
                </p:oleObj>
              </mc:Choice>
              <mc:Fallback>
                <p:oleObj name="Equation" r:id="rId16" imgW="1447800" imgH="241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240" y="5765800"/>
                        <a:ext cx="28956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5400000" flipV="1">
            <a:off x="5615940" y="53873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1" name="Rectangle 20"/>
          <p:cNvSpPr/>
          <p:nvPr/>
        </p:nvSpPr>
        <p:spPr>
          <a:xfrm>
            <a:off x="381000" y="4989493"/>
            <a:ext cx="39624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Jednačina </a:t>
            </a:r>
            <a:r>
              <a:rPr lang="sr-Latn-RS" sz="2800" dirty="0" err="1" smtClean="0"/>
              <a:t>težišne</a:t>
            </a:r>
            <a:r>
              <a:rPr lang="sr-Latn-RS" sz="2800" dirty="0" smtClean="0"/>
              <a:t> (centra-</a:t>
            </a:r>
            <a:r>
              <a:rPr lang="sr-Latn-RS" sz="2800" dirty="0" err="1" smtClean="0"/>
              <a:t>lne</a:t>
            </a:r>
            <a:r>
              <a:rPr lang="sr-Latn-RS" sz="2800" dirty="0" smtClean="0"/>
              <a:t>) elipse inercije: </a:t>
            </a:r>
            <a:endParaRPr lang="en-US" sz="28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981751"/>
              </p:ext>
            </p:extLst>
          </p:nvPr>
        </p:nvGraphicFramePr>
        <p:xfrm>
          <a:off x="3403600" y="5562600"/>
          <a:ext cx="1473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34" name="Equation" r:id="rId18" imgW="736600" imgH="457200" progId="Equation.DSMT4">
                  <p:embed/>
                </p:oleObj>
              </mc:Choice>
              <mc:Fallback>
                <p:oleObj name="Equation" r:id="rId18" imgW="736600" imgH="4572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5562600"/>
                        <a:ext cx="14732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730318"/>
              </p:ext>
            </p:extLst>
          </p:nvPr>
        </p:nvGraphicFramePr>
        <p:xfrm>
          <a:off x="4892040" y="5867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35" name="Equation" r:id="rId20" imgW="190417" imgH="152334" progId="Equation.DSMT4">
                  <p:embed/>
                </p:oleObj>
              </mc:Choice>
              <mc:Fallback>
                <p:oleObj name="Equation" r:id="rId20" imgW="190417" imgH="152334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040" y="5867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40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782863"/>
              </p:ext>
            </p:extLst>
          </p:nvPr>
        </p:nvGraphicFramePr>
        <p:xfrm>
          <a:off x="6579416" y="1143000"/>
          <a:ext cx="1878784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71" name="Equation" r:id="rId3" imgW="939392" imgH="393529" progId="Equation.DSMT4">
                  <p:embed/>
                </p:oleObj>
              </mc:Choice>
              <mc:Fallback>
                <p:oleObj name="Equation" r:id="rId3" imgW="939392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9416" y="1143000"/>
                        <a:ext cx="1878784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638800" y="2209800"/>
            <a:ext cx="2769416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Slučaj </a:t>
            </a:r>
            <a:r>
              <a:rPr lang="sr-Latn-RS" sz="2800" dirty="0" err="1" smtClean="0"/>
              <a:t>jednosečne</a:t>
            </a:r>
            <a:r>
              <a:rPr lang="sr-Latn-RS" sz="2800" dirty="0" smtClean="0"/>
              <a:t> zakovice.</a:t>
            </a:r>
            <a:endParaRPr lang="en-US" sz="2800" dirty="0"/>
          </a:p>
        </p:txBody>
      </p:sp>
      <p:cxnSp>
        <p:nvCxnSpPr>
          <p:cNvPr id="31" name="Elbow Connector 30"/>
          <p:cNvCxnSpPr>
            <a:stCxn id="27" idx="3"/>
            <a:endCxn id="5" idx="3"/>
          </p:cNvCxnSpPr>
          <p:nvPr/>
        </p:nvCxnSpPr>
        <p:spPr>
          <a:xfrm flipV="1">
            <a:off x="8408216" y="1536529"/>
            <a:ext cx="49984" cy="1150325"/>
          </a:xfrm>
          <a:prstGeom prst="bentConnector3">
            <a:avLst>
              <a:gd name="adj1" fmla="val 55734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5076749" cy="533278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85288" y="671186"/>
            <a:ext cx="533400" cy="990600"/>
          </a:xfrm>
          <a:prstGeom prst="roundRect">
            <a:avLst/>
          </a:prstGeom>
          <a:noFill/>
          <a:ln w="222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9" name="Elbow Connector 28"/>
          <p:cNvCxnSpPr>
            <a:stCxn id="14" idx="0"/>
            <a:endCxn id="5" idx="0"/>
          </p:cNvCxnSpPr>
          <p:nvPr/>
        </p:nvCxnSpPr>
        <p:spPr>
          <a:xfrm rot="16200000" flipH="1">
            <a:off x="4999491" y="-1376317"/>
            <a:ext cx="471814" cy="4566820"/>
          </a:xfrm>
          <a:prstGeom prst="bentConnector3">
            <a:avLst>
              <a:gd name="adj1" fmla="val -4845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30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80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77" y="381000"/>
            <a:ext cx="5252923" cy="51803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4477" y="5540514"/>
            <a:ext cx="5633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5.18 </a:t>
            </a:r>
            <a:r>
              <a:rPr lang="sr-Latn-RS" sz="2000" i="1" dirty="0" err="1"/>
              <a:t>Težišna</a:t>
            </a:r>
            <a:r>
              <a:rPr lang="sr-Latn-RS" sz="2000" i="1" dirty="0"/>
              <a:t> (centralna) elipsa inercije izabranog poprečnog preseka</a:t>
            </a:r>
            <a:endParaRPr lang="sr-Latn-R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625078"/>
              </p:ext>
            </p:extLst>
          </p:nvPr>
        </p:nvGraphicFramePr>
        <p:xfrm>
          <a:off x="5562600" y="3378200"/>
          <a:ext cx="289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67" name="Equation" r:id="rId4" imgW="1447800" imgH="241300" progId="Equation.DSMT4">
                  <p:embed/>
                </p:oleObj>
              </mc:Choice>
              <mc:Fallback>
                <p:oleObj name="Equation" r:id="rId4" imgW="1447800" imgH="2413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378200"/>
                        <a:ext cx="28956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471620"/>
              </p:ext>
            </p:extLst>
          </p:nvPr>
        </p:nvGraphicFramePr>
        <p:xfrm>
          <a:off x="5562600" y="4445000"/>
          <a:ext cx="3124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68" name="Equation" r:id="rId6" imgW="1562100" imgH="292100" progId="Equation.DSMT4">
                  <p:embed/>
                </p:oleObj>
              </mc:Choice>
              <mc:Fallback>
                <p:oleObj name="Equation" r:id="rId6" imgW="1562100" imgH="292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445000"/>
                        <a:ext cx="3124200" cy="584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96606"/>
              </p:ext>
            </p:extLst>
          </p:nvPr>
        </p:nvGraphicFramePr>
        <p:xfrm>
          <a:off x="5880100" y="396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69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396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628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81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13.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Momenti otpora </a:t>
            </a:r>
            <a:endParaRPr lang="sr-Latn-RS" sz="32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510877"/>
              </p:ext>
            </p:extLst>
          </p:nvPr>
        </p:nvGraphicFramePr>
        <p:xfrm>
          <a:off x="7391400" y="3187700"/>
          <a:ext cx="13208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48" name="Equation" r:id="rId3" imgW="660240" imgH="1346040" progId="Equation.DSMT4">
                  <p:embed/>
                </p:oleObj>
              </mc:Choice>
              <mc:Fallback>
                <p:oleObj name="Equation" r:id="rId3" imgW="660240" imgH="1346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187700"/>
                        <a:ext cx="1320800" cy="2692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09600" y="4267200"/>
            <a:ext cx="6551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5.19 Skica uz definisanje </a:t>
            </a:r>
            <a:r>
              <a:rPr lang="sr-Latn-RS" sz="2000" i="1" dirty="0" err="1"/>
              <a:t>aksijalnih</a:t>
            </a:r>
            <a:r>
              <a:rPr lang="sr-Latn-RS" sz="2000" i="1" dirty="0"/>
              <a:t> momenata otpora (a) i polarnog momenta otpora (b)</a:t>
            </a:r>
            <a:endParaRPr lang="sr-Latn-R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54608"/>
            <a:ext cx="6551676" cy="31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1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2884932" cy="3054096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211216"/>
              </p:ext>
            </p:extLst>
          </p:nvPr>
        </p:nvGraphicFramePr>
        <p:xfrm>
          <a:off x="5562600" y="2209800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330" name="Equation" r:id="rId4" imgW="609480" imgH="419040" progId="Equation.DSMT4">
                  <p:embed/>
                </p:oleObj>
              </mc:Choice>
              <mc:Fallback>
                <p:oleObj name="Equation" r:id="rId4" imgW="60948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209800"/>
                        <a:ext cx="12192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111036"/>
              </p:ext>
            </p:extLst>
          </p:nvPr>
        </p:nvGraphicFramePr>
        <p:xfrm>
          <a:off x="7416800" y="8382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331" name="Equation" r:id="rId6" imgW="558800" imgH="419100" progId="Equation.DSMT4">
                  <p:embed/>
                </p:oleObj>
              </mc:Choice>
              <mc:Fallback>
                <p:oleObj name="Equation" r:id="rId6" imgW="558800" imgH="4191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838200"/>
                        <a:ext cx="1117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045545"/>
              </p:ext>
            </p:extLst>
          </p:nvPr>
        </p:nvGraphicFramePr>
        <p:xfrm>
          <a:off x="7239000" y="353568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332" name="Equation" r:id="rId8" imgW="558720" imgH="419040" progId="Equation.DSMT4">
                  <p:embed/>
                </p:oleObj>
              </mc:Choice>
              <mc:Fallback>
                <p:oleObj name="Equation" r:id="rId8" imgW="558720" imgH="4190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535680"/>
                        <a:ext cx="1117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603203"/>
              </p:ext>
            </p:extLst>
          </p:nvPr>
        </p:nvGraphicFramePr>
        <p:xfrm>
          <a:off x="5486400" y="4953000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333" name="Equation" r:id="rId10" imgW="609480" imgH="419040" progId="Equation.DSMT4">
                  <p:embed/>
                </p:oleObj>
              </mc:Choice>
              <mc:Fallback>
                <p:oleObj name="Equation" r:id="rId10" imgW="60948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953000"/>
                        <a:ext cx="12192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275697"/>
              </p:ext>
            </p:extLst>
          </p:nvPr>
        </p:nvGraphicFramePr>
        <p:xfrm>
          <a:off x="3886200" y="838200"/>
          <a:ext cx="1117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334" name="Equation" r:id="rId12" imgW="558720" imgH="393480" progId="Equation.DSMT4">
                  <p:embed/>
                </p:oleObj>
              </mc:Choice>
              <mc:Fallback>
                <p:oleObj name="Equation" r:id="rId12" imgW="55872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838200"/>
                        <a:ext cx="11176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247808"/>
              </p:ext>
            </p:extLst>
          </p:nvPr>
        </p:nvGraphicFramePr>
        <p:xfrm>
          <a:off x="5562600" y="838200"/>
          <a:ext cx="129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335" name="Equation" r:id="rId14" imgW="647640" imgH="431640" progId="Equation.DSMT4">
                  <p:embed/>
                </p:oleObj>
              </mc:Choice>
              <mc:Fallback>
                <p:oleObj name="Equation" r:id="rId14" imgW="64764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838200"/>
                        <a:ext cx="1295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052682"/>
              </p:ext>
            </p:extLst>
          </p:nvPr>
        </p:nvGraphicFramePr>
        <p:xfrm>
          <a:off x="5943600" y="180265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336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80265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flipV="1">
            <a:off x="5105400" y="1158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ight Arrow 14"/>
          <p:cNvSpPr/>
          <p:nvPr/>
        </p:nvSpPr>
        <p:spPr>
          <a:xfrm flipH="1" flipV="1">
            <a:off x="6934200" y="1158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648596"/>
              </p:ext>
            </p:extLst>
          </p:nvPr>
        </p:nvGraphicFramePr>
        <p:xfrm>
          <a:off x="5892800" y="453061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337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453061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flipV="1">
            <a:off x="4953000" y="3886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8" name="Right Arrow 17"/>
          <p:cNvSpPr/>
          <p:nvPr/>
        </p:nvSpPr>
        <p:spPr>
          <a:xfrm flipH="1" flipV="1">
            <a:off x="6781800" y="3886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271514"/>
              </p:ext>
            </p:extLst>
          </p:nvPr>
        </p:nvGraphicFramePr>
        <p:xfrm>
          <a:off x="3733800" y="3560763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338" name="Equation" r:id="rId19" imgW="545760" imgH="393480" progId="Equation.DSMT4">
                  <p:embed/>
                </p:oleObj>
              </mc:Choice>
              <mc:Fallback>
                <p:oleObj name="Equation" r:id="rId19" imgW="54576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560763"/>
                        <a:ext cx="1092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281883"/>
              </p:ext>
            </p:extLst>
          </p:nvPr>
        </p:nvGraphicFramePr>
        <p:xfrm>
          <a:off x="5410200" y="3530600"/>
          <a:ext cx="1295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339" name="Equation" r:id="rId21" imgW="647640" imgH="457200" progId="Equation.DSMT4">
                  <p:embed/>
                </p:oleObj>
              </mc:Choice>
              <mc:Fallback>
                <p:oleObj name="Equation" r:id="rId21" imgW="64764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530600"/>
                        <a:ext cx="12954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55720"/>
            <a:ext cx="2514600" cy="2468880"/>
          </a:xfrm>
          <a:prstGeom prst="rect">
            <a:avLst/>
          </a:prstGeom>
        </p:spPr>
      </p:pic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150841"/>
              </p:ext>
            </p:extLst>
          </p:nvPr>
        </p:nvGraphicFramePr>
        <p:xfrm>
          <a:off x="2921750" y="5334000"/>
          <a:ext cx="1726450" cy="837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340" name="Equation" r:id="rId24" imgW="863225" imgH="418918" progId="Equation.DSMT4">
                  <p:embed/>
                </p:oleObj>
              </mc:Choice>
              <mc:Fallback>
                <p:oleObj name="Equation" r:id="rId24" imgW="863225" imgH="418918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750" y="5334000"/>
                        <a:ext cx="1726450" cy="837836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Elbow Connector 24"/>
          <p:cNvCxnSpPr>
            <a:stCxn id="24" idx="0"/>
          </p:cNvCxnSpPr>
          <p:nvPr/>
        </p:nvCxnSpPr>
        <p:spPr>
          <a:xfrm rot="16200000" flipV="1">
            <a:off x="3445755" y="4994780"/>
            <a:ext cx="243840" cy="4346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95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5" y="380991"/>
            <a:ext cx="3149194" cy="3097987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388113"/>
              </p:ext>
            </p:extLst>
          </p:nvPr>
        </p:nvGraphicFramePr>
        <p:xfrm>
          <a:off x="5537200" y="2209800"/>
          <a:ext cx="1930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02" name="Equation" r:id="rId4" imgW="965160" imgH="419040" progId="Equation.DSMT4">
                  <p:embed/>
                </p:oleObj>
              </mc:Choice>
              <mc:Fallback>
                <p:oleObj name="Equation" r:id="rId4" imgW="965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2209800"/>
                        <a:ext cx="19304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705979"/>
              </p:ext>
            </p:extLst>
          </p:nvPr>
        </p:nvGraphicFramePr>
        <p:xfrm>
          <a:off x="7378700" y="838200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03" name="Equation" r:id="rId6" imgW="596880" imgH="419040" progId="Equation.DSMT4">
                  <p:embed/>
                </p:oleObj>
              </mc:Choice>
              <mc:Fallback>
                <p:oleObj name="Equation" r:id="rId6" imgW="596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8700" y="838200"/>
                        <a:ext cx="11938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434184"/>
              </p:ext>
            </p:extLst>
          </p:nvPr>
        </p:nvGraphicFramePr>
        <p:xfrm>
          <a:off x="3873500" y="838200"/>
          <a:ext cx="114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04" name="Equation" r:id="rId8" imgW="571320" imgH="393480" progId="Equation.DSMT4">
                  <p:embed/>
                </p:oleObj>
              </mc:Choice>
              <mc:Fallback>
                <p:oleObj name="Equation" r:id="rId8" imgW="571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0" y="838200"/>
                        <a:ext cx="11430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431818"/>
              </p:ext>
            </p:extLst>
          </p:nvPr>
        </p:nvGraphicFramePr>
        <p:xfrm>
          <a:off x="5562600" y="838200"/>
          <a:ext cx="129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05" name="Equation" r:id="rId10" imgW="647640" imgH="431640" progId="Equation.DSMT4">
                  <p:embed/>
                </p:oleObj>
              </mc:Choice>
              <mc:Fallback>
                <p:oleObj name="Equation" r:id="rId10" imgW="647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838200"/>
                        <a:ext cx="1295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366371"/>
              </p:ext>
            </p:extLst>
          </p:nvPr>
        </p:nvGraphicFramePr>
        <p:xfrm>
          <a:off x="5943600" y="180265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06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80265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flipV="1">
            <a:off x="5105400" y="1158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ight Arrow 9"/>
          <p:cNvSpPr/>
          <p:nvPr/>
        </p:nvSpPr>
        <p:spPr>
          <a:xfrm flipH="1" flipV="1">
            <a:off x="6934200" y="1158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35025"/>
              </p:ext>
            </p:extLst>
          </p:nvPr>
        </p:nvGraphicFramePr>
        <p:xfrm>
          <a:off x="5564262" y="3478978"/>
          <a:ext cx="1320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07" name="Equation" r:id="rId14" imgW="660240" imgH="431640" progId="Equation.DSMT4">
                  <p:embed/>
                </p:oleObj>
              </mc:Choice>
              <mc:Fallback>
                <p:oleObj name="Equation" r:id="rId14" imgW="66024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4262" y="3478978"/>
                        <a:ext cx="13208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53628"/>
              </p:ext>
            </p:extLst>
          </p:nvPr>
        </p:nvGraphicFramePr>
        <p:xfrm>
          <a:off x="7416800" y="3505200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08" name="Equation" r:id="rId16" imgW="596880" imgH="419040" progId="Equation.DSMT4">
                  <p:embed/>
                </p:oleObj>
              </mc:Choice>
              <mc:Fallback>
                <p:oleObj name="Equation" r:id="rId16" imgW="596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3505200"/>
                        <a:ext cx="11938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83249"/>
              </p:ext>
            </p:extLst>
          </p:nvPr>
        </p:nvGraphicFramePr>
        <p:xfrm>
          <a:off x="3873500" y="3505200"/>
          <a:ext cx="1168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09" name="Equation" r:id="rId18" imgW="583920" imgH="393480" progId="Equation.DSMT4">
                  <p:embed/>
                </p:oleObj>
              </mc:Choice>
              <mc:Fallback>
                <p:oleObj name="Equation" r:id="rId18" imgW="583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0" y="3505200"/>
                        <a:ext cx="1168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199466"/>
              </p:ext>
            </p:extLst>
          </p:nvPr>
        </p:nvGraphicFramePr>
        <p:xfrm>
          <a:off x="5956300" y="4470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10" name="Equation" r:id="rId20" imgW="139639" imgH="203112" progId="Equation.DSMT4">
                  <p:embed/>
                </p:oleObj>
              </mc:Choice>
              <mc:Fallback>
                <p:oleObj name="Equation" r:id="rId2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300" y="4470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flipV="1">
            <a:off x="5118100" y="382599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Right Arrow 16"/>
          <p:cNvSpPr/>
          <p:nvPr/>
        </p:nvSpPr>
        <p:spPr>
          <a:xfrm flipH="1" flipV="1">
            <a:off x="6946900" y="382599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003323"/>
              </p:ext>
            </p:extLst>
          </p:nvPr>
        </p:nvGraphicFramePr>
        <p:xfrm>
          <a:off x="5588000" y="4940300"/>
          <a:ext cx="1270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11" name="Equation" r:id="rId21" imgW="634680" imgH="419040" progId="Equation.DSMT4">
                  <p:embed/>
                </p:oleObj>
              </mc:Choice>
              <mc:Fallback>
                <p:oleObj name="Equation" r:id="rId21" imgW="634680" imgH="419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4940300"/>
                        <a:ext cx="12700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248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1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84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010099"/>
              </p:ext>
            </p:extLst>
          </p:nvPr>
        </p:nvGraphicFramePr>
        <p:xfrm>
          <a:off x="4064000" y="1066800"/>
          <a:ext cx="2946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11" name="Equation" r:id="rId3" imgW="1473200" imgH="838200" progId="Equation.DSMT4">
                  <p:embed/>
                </p:oleObj>
              </mc:Choice>
              <mc:Fallback>
                <p:oleObj name="Equation" r:id="rId3" imgW="1473200" imgH="83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1066800"/>
                        <a:ext cx="2946400" cy="1676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8" y="381000"/>
            <a:ext cx="3090672" cy="27203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9923" y="3733800"/>
            <a:ext cx="7010400" cy="1384995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b="1" dirty="0" smtClean="0">
                <a:solidFill>
                  <a:srgbClr val="006600"/>
                </a:solidFill>
              </a:rPr>
              <a:t>NAPOMENA: </a:t>
            </a:r>
            <a:r>
              <a:rPr lang="sr-Latn-RS" sz="2800" dirty="0" smtClean="0">
                <a:solidFill>
                  <a:srgbClr val="006600"/>
                </a:solidFill>
              </a:rPr>
              <a:t>Pravilo </a:t>
            </a:r>
            <a:r>
              <a:rPr lang="sr-Latn-RS" sz="2800" dirty="0">
                <a:solidFill>
                  <a:srgbClr val="006600"/>
                </a:solidFill>
              </a:rPr>
              <a:t>o sabiranju/oduzimanju </a:t>
            </a:r>
            <a:r>
              <a:rPr lang="sr-Latn-RS" sz="2800" dirty="0" smtClean="0">
                <a:solidFill>
                  <a:srgbClr val="006600"/>
                </a:solidFill>
              </a:rPr>
              <a:t>momenata </a:t>
            </a:r>
            <a:r>
              <a:rPr lang="sr-Latn-RS" sz="2800" dirty="0">
                <a:solidFill>
                  <a:srgbClr val="006600"/>
                </a:solidFill>
              </a:rPr>
              <a:t>otpora, u opštem slučaju, ne može primeniti.</a:t>
            </a:r>
          </a:p>
        </p:txBody>
      </p:sp>
    </p:spTree>
    <p:extLst>
      <p:ext uri="{BB962C8B-B14F-4D97-AF65-F5344CB8AC3E}">
        <p14:creationId xmlns:p14="http://schemas.microsoft.com/office/powerpoint/2010/main" val="13838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902651"/>
              </p:ext>
            </p:extLst>
          </p:nvPr>
        </p:nvGraphicFramePr>
        <p:xfrm>
          <a:off x="5715000" y="3098800"/>
          <a:ext cx="3022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09" name="Equation" r:id="rId3" imgW="1511300" imgH="393700" progId="Equation.DSMT4">
                  <p:embed/>
                </p:oleObj>
              </mc:Choice>
              <mc:Fallback>
                <p:oleObj name="Equation" r:id="rId3" imgW="1511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98800"/>
                        <a:ext cx="30226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48400" y="4114800"/>
            <a:ext cx="24892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Slučaj </a:t>
            </a:r>
            <a:r>
              <a:rPr lang="sr-Latn-RS" sz="2800" dirty="0" err="1" smtClean="0"/>
              <a:t>dvosečne</a:t>
            </a:r>
            <a:r>
              <a:rPr lang="sr-Latn-RS" sz="2800" dirty="0" smtClean="0"/>
              <a:t> zakovice.</a:t>
            </a:r>
            <a:endParaRPr lang="en-US" sz="2800" dirty="0"/>
          </a:p>
        </p:txBody>
      </p:sp>
      <p:cxnSp>
        <p:nvCxnSpPr>
          <p:cNvPr id="23" name="Elbow Connector 22"/>
          <p:cNvCxnSpPr>
            <a:stCxn id="7" idx="3"/>
            <a:endCxn id="18" idx="3"/>
          </p:cNvCxnSpPr>
          <p:nvPr/>
        </p:nvCxnSpPr>
        <p:spPr>
          <a:xfrm>
            <a:off x="8737600" y="3492500"/>
            <a:ext cx="12700" cy="1099354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5076749" cy="5332781"/>
          </a:xfrm>
          <a:prstGeom prst="rect">
            <a:avLst/>
          </a:prstGeom>
        </p:spPr>
      </p:pic>
      <p:cxnSp>
        <p:nvCxnSpPr>
          <p:cNvPr id="22" name="Elbow Connector 21"/>
          <p:cNvCxnSpPr>
            <a:stCxn id="19" idx="0"/>
            <a:endCxn id="7" idx="0"/>
          </p:cNvCxnSpPr>
          <p:nvPr/>
        </p:nvCxnSpPr>
        <p:spPr>
          <a:xfrm rot="16200000" flipH="1">
            <a:off x="4997450" y="869950"/>
            <a:ext cx="203200" cy="4254500"/>
          </a:xfrm>
          <a:prstGeom prst="bentConnector3">
            <a:avLst>
              <a:gd name="adj1" fmla="val -1125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667000" y="2895600"/>
            <a:ext cx="609600" cy="1219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8460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4434</TotalTime>
  <Words>1156</Words>
  <Application>Microsoft Office PowerPoint</Application>
  <PresentationFormat>On-screen Show (4:3)</PresentationFormat>
  <Paragraphs>224</Paragraphs>
  <Slides>84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87" baseType="lpstr">
      <vt:lpstr>Equity</vt:lpstr>
      <vt:lpstr>Equation</vt:lpstr>
      <vt:lpstr>MathType 6.0 Equation</vt:lpstr>
      <vt:lpstr>OTPORNOST MATERIJALA</vt:lpstr>
      <vt:lpstr>4. PRAKTIČNI PROBLEMI     SMICANJA</vt:lpstr>
      <vt:lpstr>PowerPoint Presentation</vt:lpstr>
      <vt:lpstr>4.2. Proračun elemenata opterećenih        na smicanje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GEOMETRIJSKE KARAKTERISTI-     KE POPREČNIH PRESEKA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5.6. Glavni težišni momenti        inercije i glavne težišne        ose inercije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5.12. Morov krug inercije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user1</cp:lastModifiedBy>
  <cp:revision>560</cp:revision>
  <dcterms:created xsi:type="dcterms:W3CDTF">2015-02-23T09:28:50Z</dcterms:created>
  <dcterms:modified xsi:type="dcterms:W3CDTF">2016-03-29T07:08:53Z</dcterms:modified>
</cp:coreProperties>
</file>