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912" r:id="rId1"/>
  </p:sldMasterIdLst>
  <p:notesMasterIdLst>
    <p:notesMasterId r:id="rId60"/>
  </p:notesMasterIdLst>
  <p:sldIdLst>
    <p:sldId id="256" r:id="rId2"/>
    <p:sldId id="257" r:id="rId3"/>
    <p:sldId id="313" r:id="rId4"/>
    <p:sldId id="318" r:id="rId5"/>
    <p:sldId id="319" r:id="rId6"/>
    <p:sldId id="321" r:id="rId7"/>
    <p:sldId id="322" r:id="rId8"/>
    <p:sldId id="323" r:id="rId9"/>
    <p:sldId id="324" r:id="rId10"/>
    <p:sldId id="325" r:id="rId11"/>
    <p:sldId id="326" r:id="rId12"/>
    <p:sldId id="328" r:id="rId13"/>
    <p:sldId id="327" r:id="rId14"/>
    <p:sldId id="329" r:id="rId15"/>
    <p:sldId id="332" r:id="rId16"/>
    <p:sldId id="330" r:id="rId17"/>
    <p:sldId id="334" r:id="rId18"/>
    <p:sldId id="335" r:id="rId19"/>
    <p:sldId id="331" r:id="rId20"/>
    <p:sldId id="333" r:id="rId21"/>
    <p:sldId id="338" r:id="rId22"/>
    <p:sldId id="336" r:id="rId23"/>
    <p:sldId id="337" r:id="rId24"/>
    <p:sldId id="339" r:id="rId25"/>
    <p:sldId id="342" r:id="rId26"/>
    <p:sldId id="343" r:id="rId27"/>
    <p:sldId id="344" r:id="rId28"/>
    <p:sldId id="345" r:id="rId29"/>
    <p:sldId id="346" r:id="rId30"/>
    <p:sldId id="347" r:id="rId31"/>
    <p:sldId id="349" r:id="rId32"/>
    <p:sldId id="317" r:id="rId33"/>
    <p:sldId id="350" r:id="rId34"/>
    <p:sldId id="351" r:id="rId35"/>
    <p:sldId id="352" r:id="rId36"/>
    <p:sldId id="353" r:id="rId37"/>
    <p:sldId id="354" r:id="rId38"/>
    <p:sldId id="355" r:id="rId39"/>
    <p:sldId id="356" r:id="rId40"/>
    <p:sldId id="357" r:id="rId41"/>
    <p:sldId id="358" r:id="rId42"/>
    <p:sldId id="359" r:id="rId43"/>
    <p:sldId id="360" r:id="rId44"/>
    <p:sldId id="361" r:id="rId45"/>
    <p:sldId id="362" r:id="rId46"/>
    <p:sldId id="364" r:id="rId47"/>
    <p:sldId id="363" r:id="rId48"/>
    <p:sldId id="365" r:id="rId49"/>
    <p:sldId id="366" r:id="rId50"/>
    <p:sldId id="367" r:id="rId51"/>
    <p:sldId id="368" r:id="rId52"/>
    <p:sldId id="369" r:id="rId53"/>
    <p:sldId id="370" r:id="rId54"/>
    <p:sldId id="371" r:id="rId55"/>
    <p:sldId id="372" r:id="rId56"/>
    <p:sldId id="374" r:id="rId57"/>
    <p:sldId id="375" r:id="rId58"/>
    <p:sldId id="377" r:id="rId59"/>
  </p:sldIdLst>
  <p:sldSz cx="9144000" cy="6858000" type="screen4x3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9" d="100"/>
          <a:sy n="109" d="100"/>
        </p:scale>
        <p:origin x="1674" y="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34.wmf"/></Relationships>
</file>

<file path=ppt/drawings/_rels/vmlDrawing11.vml.rels><?xml version="1.0" encoding="UTF-8" standalone="yes"?>
<Relationships xmlns="http://schemas.openxmlformats.org/package/2006/relationships"><Relationship Id="rId3" Type="http://schemas.openxmlformats.org/officeDocument/2006/relationships/image" Target="../media/image38.wmf"/><Relationship Id="rId7" Type="http://schemas.openxmlformats.org/officeDocument/2006/relationships/image" Target="../media/image25.wmf"/><Relationship Id="rId2" Type="http://schemas.openxmlformats.org/officeDocument/2006/relationships/image" Target="../media/image37.wmf"/><Relationship Id="rId1" Type="http://schemas.openxmlformats.org/officeDocument/2006/relationships/image" Target="../media/image36.wmf"/><Relationship Id="rId6" Type="http://schemas.openxmlformats.org/officeDocument/2006/relationships/image" Target="../media/image14.wmf"/><Relationship Id="rId5" Type="http://schemas.openxmlformats.org/officeDocument/2006/relationships/image" Target="../media/image40.wmf"/><Relationship Id="rId4" Type="http://schemas.openxmlformats.org/officeDocument/2006/relationships/image" Target="../media/image39.wmf"/></Relationships>
</file>

<file path=ppt/drawings/_rels/vmlDrawing12.vml.rels><?xml version="1.0" encoding="UTF-8" standalone="yes"?>
<Relationships xmlns="http://schemas.openxmlformats.org/package/2006/relationships"><Relationship Id="rId3" Type="http://schemas.openxmlformats.org/officeDocument/2006/relationships/image" Target="../media/image42.wmf"/><Relationship Id="rId2" Type="http://schemas.openxmlformats.org/officeDocument/2006/relationships/image" Target="../media/image41.wmf"/><Relationship Id="rId1" Type="http://schemas.openxmlformats.org/officeDocument/2006/relationships/image" Target="../media/image25.wmf"/><Relationship Id="rId6" Type="http://schemas.openxmlformats.org/officeDocument/2006/relationships/image" Target="../media/image14.wmf"/><Relationship Id="rId5" Type="http://schemas.openxmlformats.org/officeDocument/2006/relationships/image" Target="../media/image44.wmf"/><Relationship Id="rId4" Type="http://schemas.openxmlformats.org/officeDocument/2006/relationships/image" Target="../media/image43.wmf"/></Relationships>
</file>

<file path=ppt/drawings/_rels/vmlDrawing13.vml.rels><?xml version="1.0" encoding="UTF-8" standalone="yes"?>
<Relationships xmlns="http://schemas.openxmlformats.org/package/2006/relationships"><Relationship Id="rId3" Type="http://schemas.openxmlformats.org/officeDocument/2006/relationships/image" Target="../media/image47.wmf"/><Relationship Id="rId2" Type="http://schemas.openxmlformats.org/officeDocument/2006/relationships/image" Target="../media/image46.wmf"/><Relationship Id="rId1" Type="http://schemas.openxmlformats.org/officeDocument/2006/relationships/image" Target="../media/image45.wmf"/><Relationship Id="rId4" Type="http://schemas.openxmlformats.org/officeDocument/2006/relationships/image" Target="../media/image14.wmf"/></Relationships>
</file>

<file path=ppt/drawings/_rels/vmlDrawing14.vml.rels><?xml version="1.0" encoding="UTF-8" standalone="yes"?>
<Relationships xmlns="http://schemas.openxmlformats.org/package/2006/relationships"><Relationship Id="rId3" Type="http://schemas.openxmlformats.org/officeDocument/2006/relationships/image" Target="../media/image50.wmf"/><Relationship Id="rId7" Type="http://schemas.openxmlformats.org/officeDocument/2006/relationships/image" Target="../media/image14.wmf"/><Relationship Id="rId2" Type="http://schemas.openxmlformats.org/officeDocument/2006/relationships/image" Target="../media/image49.wmf"/><Relationship Id="rId1" Type="http://schemas.openxmlformats.org/officeDocument/2006/relationships/image" Target="../media/image48.wmf"/><Relationship Id="rId6" Type="http://schemas.openxmlformats.org/officeDocument/2006/relationships/image" Target="../media/image52.wmf"/><Relationship Id="rId5" Type="http://schemas.openxmlformats.org/officeDocument/2006/relationships/image" Target="../media/image51.wmf"/><Relationship Id="rId4" Type="http://schemas.openxmlformats.org/officeDocument/2006/relationships/image" Target="../media/image25.wmf"/></Relationships>
</file>

<file path=ppt/drawings/_rels/vmlDrawing15.vml.rels><?xml version="1.0" encoding="UTF-8" standalone="yes"?>
<Relationships xmlns="http://schemas.openxmlformats.org/package/2006/relationships"><Relationship Id="rId3" Type="http://schemas.openxmlformats.org/officeDocument/2006/relationships/image" Target="../media/image14.wmf"/><Relationship Id="rId2" Type="http://schemas.openxmlformats.org/officeDocument/2006/relationships/image" Target="../media/image54.wmf"/><Relationship Id="rId1" Type="http://schemas.openxmlformats.org/officeDocument/2006/relationships/image" Target="../media/image53.wmf"/><Relationship Id="rId4" Type="http://schemas.openxmlformats.org/officeDocument/2006/relationships/image" Target="../media/image55.wmf"/></Relationships>
</file>

<file path=ppt/drawings/_rels/vmlDrawing16.vml.rels><?xml version="1.0" encoding="UTF-8" standalone="yes"?>
<Relationships xmlns="http://schemas.openxmlformats.org/package/2006/relationships"><Relationship Id="rId3" Type="http://schemas.openxmlformats.org/officeDocument/2006/relationships/image" Target="../media/image14.wmf"/><Relationship Id="rId2" Type="http://schemas.openxmlformats.org/officeDocument/2006/relationships/image" Target="../media/image58.wmf"/><Relationship Id="rId1" Type="http://schemas.openxmlformats.org/officeDocument/2006/relationships/image" Target="../media/image57.wmf"/></Relationships>
</file>

<file path=ppt/drawings/_rels/vmlDrawing17.vml.rels><?xml version="1.0" encoding="UTF-8" standalone="yes"?>
<Relationships xmlns="http://schemas.openxmlformats.org/package/2006/relationships"><Relationship Id="rId2" Type="http://schemas.openxmlformats.org/officeDocument/2006/relationships/image" Target="../media/image61.wmf"/><Relationship Id="rId1" Type="http://schemas.openxmlformats.org/officeDocument/2006/relationships/image" Target="../media/image60.wmf"/></Relationships>
</file>

<file path=ppt/drawings/_rels/vmlDrawing18.vml.rels><?xml version="1.0" encoding="UTF-8" standalone="yes"?>
<Relationships xmlns="http://schemas.openxmlformats.org/package/2006/relationships"><Relationship Id="rId3" Type="http://schemas.openxmlformats.org/officeDocument/2006/relationships/image" Target="../media/image65.wmf"/><Relationship Id="rId2" Type="http://schemas.openxmlformats.org/officeDocument/2006/relationships/image" Target="../media/image64.wmf"/><Relationship Id="rId1" Type="http://schemas.openxmlformats.org/officeDocument/2006/relationships/image" Target="../media/image63.wmf"/><Relationship Id="rId6" Type="http://schemas.openxmlformats.org/officeDocument/2006/relationships/image" Target="../media/image68.wmf"/><Relationship Id="rId5" Type="http://schemas.openxmlformats.org/officeDocument/2006/relationships/image" Target="../media/image67.wmf"/><Relationship Id="rId4" Type="http://schemas.openxmlformats.org/officeDocument/2006/relationships/image" Target="../media/image66.wmf"/></Relationships>
</file>

<file path=ppt/drawings/_rels/vmlDrawing19.vml.rels><?xml version="1.0" encoding="UTF-8" standalone="yes"?>
<Relationships xmlns="http://schemas.openxmlformats.org/package/2006/relationships"><Relationship Id="rId3" Type="http://schemas.openxmlformats.org/officeDocument/2006/relationships/image" Target="../media/image71.wmf"/><Relationship Id="rId7" Type="http://schemas.openxmlformats.org/officeDocument/2006/relationships/image" Target="../media/image14.wmf"/><Relationship Id="rId2" Type="http://schemas.openxmlformats.org/officeDocument/2006/relationships/image" Target="../media/image70.wmf"/><Relationship Id="rId1" Type="http://schemas.openxmlformats.org/officeDocument/2006/relationships/image" Target="../media/image69.wmf"/><Relationship Id="rId6" Type="http://schemas.openxmlformats.org/officeDocument/2006/relationships/image" Target="../media/image74.wmf"/><Relationship Id="rId5" Type="http://schemas.openxmlformats.org/officeDocument/2006/relationships/image" Target="../media/image73.wmf"/><Relationship Id="rId4" Type="http://schemas.openxmlformats.org/officeDocument/2006/relationships/image" Target="../media/image72.w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image" Target="../media/image3.wmf"/></Relationships>
</file>

<file path=ppt/drawings/_rels/vmlDrawing20.vml.rels><?xml version="1.0" encoding="UTF-8" standalone="yes"?>
<Relationships xmlns="http://schemas.openxmlformats.org/package/2006/relationships"><Relationship Id="rId3" Type="http://schemas.openxmlformats.org/officeDocument/2006/relationships/image" Target="../media/image74.wmf"/><Relationship Id="rId2" Type="http://schemas.openxmlformats.org/officeDocument/2006/relationships/image" Target="../media/image76.wmf"/><Relationship Id="rId1" Type="http://schemas.openxmlformats.org/officeDocument/2006/relationships/image" Target="../media/image69.wmf"/><Relationship Id="rId6" Type="http://schemas.openxmlformats.org/officeDocument/2006/relationships/image" Target="../media/image9.wmf"/><Relationship Id="rId5" Type="http://schemas.openxmlformats.org/officeDocument/2006/relationships/image" Target="../media/image8.wmf"/><Relationship Id="rId4" Type="http://schemas.openxmlformats.org/officeDocument/2006/relationships/image" Target="../media/image77.wmf"/></Relationships>
</file>

<file path=ppt/drawings/_rels/vmlDrawing21.vml.rels><?xml version="1.0" encoding="UTF-8" standalone="yes"?>
<Relationships xmlns="http://schemas.openxmlformats.org/package/2006/relationships"><Relationship Id="rId3" Type="http://schemas.openxmlformats.org/officeDocument/2006/relationships/image" Target="../media/image8.wmf"/><Relationship Id="rId2" Type="http://schemas.openxmlformats.org/officeDocument/2006/relationships/image" Target="../media/image79.wmf"/><Relationship Id="rId1" Type="http://schemas.openxmlformats.org/officeDocument/2006/relationships/image" Target="../media/image78.wmf"/><Relationship Id="rId6" Type="http://schemas.openxmlformats.org/officeDocument/2006/relationships/image" Target="../media/image80.wmf"/><Relationship Id="rId5" Type="http://schemas.openxmlformats.org/officeDocument/2006/relationships/image" Target="../media/image77.wmf"/><Relationship Id="rId4" Type="http://schemas.openxmlformats.org/officeDocument/2006/relationships/image" Target="../media/image9.wmf"/></Relationships>
</file>

<file path=ppt/drawings/_rels/vmlDrawing22.vml.rels><?xml version="1.0" encoding="UTF-8" standalone="yes"?>
<Relationships xmlns="http://schemas.openxmlformats.org/package/2006/relationships"><Relationship Id="rId3" Type="http://schemas.openxmlformats.org/officeDocument/2006/relationships/image" Target="../media/image14.wmf"/><Relationship Id="rId2" Type="http://schemas.openxmlformats.org/officeDocument/2006/relationships/image" Target="../media/image83.wmf"/><Relationship Id="rId1" Type="http://schemas.openxmlformats.org/officeDocument/2006/relationships/image" Target="../media/image82.wmf"/></Relationships>
</file>

<file path=ppt/drawings/_rels/vmlDrawing23.vml.rels><?xml version="1.0" encoding="UTF-8" standalone="yes"?>
<Relationships xmlns="http://schemas.openxmlformats.org/package/2006/relationships"><Relationship Id="rId3" Type="http://schemas.openxmlformats.org/officeDocument/2006/relationships/image" Target="../media/image25.wmf"/><Relationship Id="rId2" Type="http://schemas.openxmlformats.org/officeDocument/2006/relationships/image" Target="../media/image86.wmf"/><Relationship Id="rId1" Type="http://schemas.openxmlformats.org/officeDocument/2006/relationships/image" Target="../media/image85.wmf"/></Relationships>
</file>

<file path=ppt/drawings/_rels/vmlDrawing24.vml.rels><?xml version="1.0" encoding="UTF-8" standalone="yes"?>
<Relationships xmlns="http://schemas.openxmlformats.org/package/2006/relationships"><Relationship Id="rId8" Type="http://schemas.openxmlformats.org/officeDocument/2006/relationships/image" Target="../media/image92.wmf"/><Relationship Id="rId3" Type="http://schemas.openxmlformats.org/officeDocument/2006/relationships/image" Target="../media/image86.wmf"/><Relationship Id="rId7" Type="http://schemas.openxmlformats.org/officeDocument/2006/relationships/image" Target="../media/image14.wmf"/><Relationship Id="rId2" Type="http://schemas.openxmlformats.org/officeDocument/2006/relationships/image" Target="../media/image89.wmf"/><Relationship Id="rId1" Type="http://schemas.openxmlformats.org/officeDocument/2006/relationships/image" Target="../media/image88.wmf"/><Relationship Id="rId6" Type="http://schemas.openxmlformats.org/officeDocument/2006/relationships/image" Target="../media/image91.wmf"/><Relationship Id="rId5" Type="http://schemas.openxmlformats.org/officeDocument/2006/relationships/image" Target="../media/image25.wmf"/><Relationship Id="rId4" Type="http://schemas.openxmlformats.org/officeDocument/2006/relationships/image" Target="../media/image90.wmf"/><Relationship Id="rId9" Type="http://schemas.openxmlformats.org/officeDocument/2006/relationships/image" Target="../media/image93.wmf"/></Relationships>
</file>

<file path=ppt/drawings/_rels/vmlDrawing25.vml.rels><?xml version="1.0" encoding="UTF-8" standalone="yes"?>
<Relationships xmlns="http://schemas.openxmlformats.org/package/2006/relationships"><Relationship Id="rId3" Type="http://schemas.openxmlformats.org/officeDocument/2006/relationships/image" Target="../media/image83.wmf"/><Relationship Id="rId2" Type="http://schemas.openxmlformats.org/officeDocument/2006/relationships/image" Target="../media/image95.wmf"/><Relationship Id="rId1" Type="http://schemas.openxmlformats.org/officeDocument/2006/relationships/image" Target="../media/image94.wmf"/><Relationship Id="rId6" Type="http://schemas.openxmlformats.org/officeDocument/2006/relationships/image" Target="../media/image14.wmf"/><Relationship Id="rId5" Type="http://schemas.openxmlformats.org/officeDocument/2006/relationships/image" Target="../media/image25.wmf"/><Relationship Id="rId4" Type="http://schemas.openxmlformats.org/officeDocument/2006/relationships/image" Target="../media/image92.wmf"/></Relationships>
</file>

<file path=ppt/drawings/_rels/vmlDrawing26.vml.rels><?xml version="1.0" encoding="UTF-8" standalone="yes"?>
<Relationships xmlns="http://schemas.openxmlformats.org/package/2006/relationships"><Relationship Id="rId3" Type="http://schemas.openxmlformats.org/officeDocument/2006/relationships/image" Target="../media/image25.wmf"/><Relationship Id="rId2" Type="http://schemas.openxmlformats.org/officeDocument/2006/relationships/image" Target="../media/image98.wmf"/><Relationship Id="rId1" Type="http://schemas.openxmlformats.org/officeDocument/2006/relationships/image" Target="../media/image97.wmf"/></Relationships>
</file>

<file path=ppt/drawings/_rels/vmlDrawing27.vml.rels><?xml version="1.0" encoding="UTF-8" standalone="yes"?>
<Relationships xmlns="http://schemas.openxmlformats.org/package/2006/relationships"><Relationship Id="rId3" Type="http://schemas.openxmlformats.org/officeDocument/2006/relationships/image" Target="../media/image102.wmf"/><Relationship Id="rId7" Type="http://schemas.openxmlformats.org/officeDocument/2006/relationships/image" Target="../media/image105.wmf"/><Relationship Id="rId2" Type="http://schemas.openxmlformats.org/officeDocument/2006/relationships/image" Target="../media/image101.wmf"/><Relationship Id="rId1" Type="http://schemas.openxmlformats.org/officeDocument/2006/relationships/image" Target="../media/image100.wmf"/><Relationship Id="rId6" Type="http://schemas.openxmlformats.org/officeDocument/2006/relationships/image" Target="../media/image104.wmf"/><Relationship Id="rId5" Type="http://schemas.openxmlformats.org/officeDocument/2006/relationships/image" Target="../media/image103.wmf"/><Relationship Id="rId4" Type="http://schemas.openxmlformats.org/officeDocument/2006/relationships/image" Target="../media/image25.wmf"/></Relationships>
</file>

<file path=ppt/drawings/_rels/vmlDrawing28.vml.rels><?xml version="1.0" encoding="UTF-8" standalone="yes"?>
<Relationships xmlns="http://schemas.openxmlformats.org/package/2006/relationships"><Relationship Id="rId8" Type="http://schemas.openxmlformats.org/officeDocument/2006/relationships/image" Target="../media/image98.wmf"/><Relationship Id="rId3" Type="http://schemas.openxmlformats.org/officeDocument/2006/relationships/image" Target="../media/image109.wmf"/><Relationship Id="rId7" Type="http://schemas.openxmlformats.org/officeDocument/2006/relationships/image" Target="../media/image25.wmf"/><Relationship Id="rId2" Type="http://schemas.openxmlformats.org/officeDocument/2006/relationships/image" Target="../media/image108.wmf"/><Relationship Id="rId1" Type="http://schemas.openxmlformats.org/officeDocument/2006/relationships/image" Target="../media/image107.wmf"/><Relationship Id="rId6" Type="http://schemas.openxmlformats.org/officeDocument/2006/relationships/image" Target="../media/image111.wmf"/><Relationship Id="rId11" Type="http://schemas.openxmlformats.org/officeDocument/2006/relationships/image" Target="../media/image114.wmf"/><Relationship Id="rId5" Type="http://schemas.openxmlformats.org/officeDocument/2006/relationships/image" Target="../media/image14.wmf"/><Relationship Id="rId10" Type="http://schemas.openxmlformats.org/officeDocument/2006/relationships/image" Target="../media/image113.wmf"/><Relationship Id="rId4" Type="http://schemas.openxmlformats.org/officeDocument/2006/relationships/image" Target="../media/image110.wmf"/><Relationship Id="rId9" Type="http://schemas.openxmlformats.org/officeDocument/2006/relationships/image" Target="../media/image112.wmf"/></Relationships>
</file>

<file path=ppt/drawings/_rels/vmlDrawing29.vml.rels><?xml version="1.0" encoding="UTF-8" standalone="yes"?>
<Relationships xmlns="http://schemas.openxmlformats.org/package/2006/relationships"><Relationship Id="rId8" Type="http://schemas.openxmlformats.org/officeDocument/2006/relationships/image" Target="../media/image25.wmf"/><Relationship Id="rId3" Type="http://schemas.openxmlformats.org/officeDocument/2006/relationships/image" Target="../media/image116.wmf"/><Relationship Id="rId7" Type="http://schemas.openxmlformats.org/officeDocument/2006/relationships/image" Target="../media/image119.wmf"/><Relationship Id="rId12" Type="http://schemas.openxmlformats.org/officeDocument/2006/relationships/image" Target="../media/image123.wmf"/><Relationship Id="rId2" Type="http://schemas.openxmlformats.org/officeDocument/2006/relationships/image" Target="../media/image115.wmf"/><Relationship Id="rId1" Type="http://schemas.openxmlformats.org/officeDocument/2006/relationships/image" Target="../media/image114.wmf"/><Relationship Id="rId6" Type="http://schemas.openxmlformats.org/officeDocument/2006/relationships/image" Target="../media/image14.wmf"/><Relationship Id="rId11" Type="http://schemas.openxmlformats.org/officeDocument/2006/relationships/image" Target="../media/image122.wmf"/><Relationship Id="rId5" Type="http://schemas.openxmlformats.org/officeDocument/2006/relationships/image" Target="../media/image118.wmf"/><Relationship Id="rId10" Type="http://schemas.openxmlformats.org/officeDocument/2006/relationships/image" Target="../media/image121.wmf"/><Relationship Id="rId4" Type="http://schemas.openxmlformats.org/officeDocument/2006/relationships/image" Target="../media/image117.wmf"/><Relationship Id="rId9" Type="http://schemas.openxmlformats.org/officeDocument/2006/relationships/image" Target="../media/image120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8.wmf"/><Relationship Id="rId2" Type="http://schemas.openxmlformats.org/officeDocument/2006/relationships/image" Target="../media/image7.wmf"/><Relationship Id="rId1" Type="http://schemas.openxmlformats.org/officeDocument/2006/relationships/image" Target="../media/image6.wmf"/><Relationship Id="rId4" Type="http://schemas.openxmlformats.org/officeDocument/2006/relationships/image" Target="../media/image9.wmf"/></Relationships>
</file>

<file path=ppt/drawings/_rels/vmlDrawing30.vml.rels><?xml version="1.0" encoding="UTF-8" standalone="yes"?>
<Relationships xmlns="http://schemas.openxmlformats.org/package/2006/relationships"><Relationship Id="rId8" Type="http://schemas.openxmlformats.org/officeDocument/2006/relationships/image" Target="../media/image129.wmf"/><Relationship Id="rId13" Type="http://schemas.openxmlformats.org/officeDocument/2006/relationships/image" Target="../media/image14.wmf"/><Relationship Id="rId3" Type="http://schemas.openxmlformats.org/officeDocument/2006/relationships/image" Target="../media/image126.wmf"/><Relationship Id="rId7" Type="http://schemas.openxmlformats.org/officeDocument/2006/relationships/image" Target="../media/image128.wmf"/><Relationship Id="rId12" Type="http://schemas.openxmlformats.org/officeDocument/2006/relationships/image" Target="../media/image133.wmf"/><Relationship Id="rId2" Type="http://schemas.openxmlformats.org/officeDocument/2006/relationships/image" Target="../media/image125.wmf"/><Relationship Id="rId1" Type="http://schemas.openxmlformats.org/officeDocument/2006/relationships/image" Target="../media/image124.wmf"/><Relationship Id="rId6" Type="http://schemas.openxmlformats.org/officeDocument/2006/relationships/image" Target="../media/image127.wmf"/><Relationship Id="rId11" Type="http://schemas.openxmlformats.org/officeDocument/2006/relationships/image" Target="../media/image132.wmf"/><Relationship Id="rId5" Type="http://schemas.openxmlformats.org/officeDocument/2006/relationships/image" Target="../media/image25.wmf"/><Relationship Id="rId10" Type="http://schemas.openxmlformats.org/officeDocument/2006/relationships/image" Target="../media/image131.wmf"/><Relationship Id="rId4" Type="http://schemas.openxmlformats.org/officeDocument/2006/relationships/image" Target="../media/image123.wmf"/><Relationship Id="rId9" Type="http://schemas.openxmlformats.org/officeDocument/2006/relationships/image" Target="../media/image130.wmf"/></Relationships>
</file>

<file path=ppt/drawings/_rels/vmlDrawing3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4.wmf"/></Relationships>
</file>

<file path=ppt/drawings/_rels/vmlDrawing3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5.wmf"/></Relationships>
</file>

<file path=ppt/drawings/_rels/vmlDrawing33.vml.rels><?xml version="1.0" encoding="UTF-8" standalone="yes"?>
<Relationships xmlns="http://schemas.openxmlformats.org/package/2006/relationships"><Relationship Id="rId2" Type="http://schemas.openxmlformats.org/officeDocument/2006/relationships/image" Target="../media/image138.wmf"/><Relationship Id="rId1" Type="http://schemas.openxmlformats.org/officeDocument/2006/relationships/image" Target="../media/image137.wmf"/></Relationships>
</file>

<file path=ppt/drawings/_rels/vmlDrawing3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1.wmf"/></Relationships>
</file>

<file path=ppt/drawings/_rels/vmlDrawing3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3.wmf"/></Relationships>
</file>

<file path=ppt/drawings/_rels/vmlDrawing36.vml.rels><?xml version="1.0" encoding="UTF-8" standalone="yes"?>
<Relationships xmlns="http://schemas.openxmlformats.org/package/2006/relationships"><Relationship Id="rId3" Type="http://schemas.openxmlformats.org/officeDocument/2006/relationships/image" Target="../media/image149.wmf"/><Relationship Id="rId2" Type="http://schemas.openxmlformats.org/officeDocument/2006/relationships/image" Target="../media/image148.wmf"/><Relationship Id="rId1" Type="http://schemas.openxmlformats.org/officeDocument/2006/relationships/image" Target="../media/image147.wmf"/><Relationship Id="rId5" Type="http://schemas.openxmlformats.org/officeDocument/2006/relationships/image" Target="../media/image151.wmf"/><Relationship Id="rId4" Type="http://schemas.openxmlformats.org/officeDocument/2006/relationships/image" Target="../media/image150.wmf"/></Relationships>
</file>

<file path=ppt/drawings/_rels/vmlDrawing37.vml.rels><?xml version="1.0" encoding="UTF-8" standalone="yes"?>
<Relationships xmlns="http://schemas.openxmlformats.org/package/2006/relationships"><Relationship Id="rId3" Type="http://schemas.openxmlformats.org/officeDocument/2006/relationships/image" Target="../media/image153.wmf"/><Relationship Id="rId2" Type="http://schemas.openxmlformats.org/officeDocument/2006/relationships/image" Target="../media/image152.wmf"/><Relationship Id="rId1" Type="http://schemas.openxmlformats.org/officeDocument/2006/relationships/image" Target="../media/image147.wmf"/><Relationship Id="rId5" Type="http://schemas.openxmlformats.org/officeDocument/2006/relationships/image" Target="../media/image155.wmf"/><Relationship Id="rId4" Type="http://schemas.openxmlformats.org/officeDocument/2006/relationships/image" Target="../media/image154.wmf"/></Relationships>
</file>

<file path=ppt/drawings/_rels/vmlDrawing38.vml.rels><?xml version="1.0" encoding="UTF-8" standalone="yes"?>
<Relationships xmlns="http://schemas.openxmlformats.org/package/2006/relationships"><Relationship Id="rId3" Type="http://schemas.openxmlformats.org/officeDocument/2006/relationships/image" Target="../media/image157.wmf"/><Relationship Id="rId2" Type="http://schemas.openxmlformats.org/officeDocument/2006/relationships/image" Target="../media/image156.wmf"/><Relationship Id="rId1" Type="http://schemas.openxmlformats.org/officeDocument/2006/relationships/image" Target="../media/image147.wmf"/><Relationship Id="rId5" Type="http://schemas.openxmlformats.org/officeDocument/2006/relationships/image" Target="../media/image159.wmf"/><Relationship Id="rId4" Type="http://schemas.openxmlformats.org/officeDocument/2006/relationships/image" Target="../media/image158.wmf"/></Relationships>
</file>

<file path=ppt/drawings/_rels/vmlDrawing39.vml.rels><?xml version="1.0" encoding="UTF-8" standalone="yes"?>
<Relationships xmlns="http://schemas.openxmlformats.org/package/2006/relationships"><Relationship Id="rId3" Type="http://schemas.openxmlformats.org/officeDocument/2006/relationships/image" Target="../media/image162.wmf"/><Relationship Id="rId2" Type="http://schemas.openxmlformats.org/officeDocument/2006/relationships/image" Target="../media/image161.wmf"/><Relationship Id="rId1" Type="http://schemas.openxmlformats.org/officeDocument/2006/relationships/image" Target="../media/image160.wmf"/><Relationship Id="rId4" Type="http://schemas.openxmlformats.org/officeDocument/2006/relationships/image" Target="../media/image163.wmf"/></Relationships>
</file>

<file path=ppt/drawings/_rels/vmlDrawing4.vml.rels><?xml version="1.0" encoding="UTF-8" standalone="yes"?>
<Relationships xmlns="http://schemas.openxmlformats.org/package/2006/relationships"><Relationship Id="rId8" Type="http://schemas.openxmlformats.org/officeDocument/2006/relationships/image" Target="../media/image17.wmf"/><Relationship Id="rId3" Type="http://schemas.openxmlformats.org/officeDocument/2006/relationships/image" Target="../media/image12.wmf"/><Relationship Id="rId7" Type="http://schemas.openxmlformats.org/officeDocument/2006/relationships/image" Target="../media/image16.wmf"/><Relationship Id="rId2" Type="http://schemas.openxmlformats.org/officeDocument/2006/relationships/image" Target="../media/image11.wmf"/><Relationship Id="rId1" Type="http://schemas.openxmlformats.org/officeDocument/2006/relationships/image" Target="../media/image7.wmf"/><Relationship Id="rId6" Type="http://schemas.openxmlformats.org/officeDocument/2006/relationships/image" Target="../media/image15.wmf"/><Relationship Id="rId5" Type="http://schemas.openxmlformats.org/officeDocument/2006/relationships/image" Target="../media/image14.wmf"/><Relationship Id="rId4" Type="http://schemas.openxmlformats.org/officeDocument/2006/relationships/image" Target="../media/image13.wmf"/></Relationships>
</file>

<file path=ppt/drawings/_rels/vmlDrawing40.vml.rels><?xml version="1.0" encoding="UTF-8" standalone="yes"?>
<Relationships xmlns="http://schemas.openxmlformats.org/package/2006/relationships"><Relationship Id="rId3" Type="http://schemas.openxmlformats.org/officeDocument/2006/relationships/image" Target="../media/image166.wmf"/><Relationship Id="rId2" Type="http://schemas.openxmlformats.org/officeDocument/2006/relationships/image" Target="../media/image165.wmf"/><Relationship Id="rId1" Type="http://schemas.openxmlformats.org/officeDocument/2006/relationships/image" Target="../media/image164.wmf"/><Relationship Id="rId5" Type="http://schemas.openxmlformats.org/officeDocument/2006/relationships/image" Target="../media/image168.wmf"/><Relationship Id="rId4" Type="http://schemas.openxmlformats.org/officeDocument/2006/relationships/image" Target="../media/image167.wmf"/></Relationships>
</file>

<file path=ppt/drawings/_rels/vmlDrawing41.vml.rels><?xml version="1.0" encoding="UTF-8" standalone="yes"?>
<Relationships xmlns="http://schemas.openxmlformats.org/package/2006/relationships"><Relationship Id="rId2" Type="http://schemas.openxmlformats.org/officeDocument/2006/relationships/image" Target="../media/image170.wmf"/><Relationship Id="rId1" Type="http://schemas.openxmlformats.org/officeDocument/2006/relationships/image" Target="../media/image169.w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19.wmf"/><Relationship Id="rId2" Type="http://schemas.openxmlformats.org/officeDocument/2006/relationships/image" Target="../media/image7.wmf"/><Relationship Id="rId1" Type="http://schemas.openxmlformats.org/officeDocument/2006/relationships/image" Target="../media/image18.wmf"/><Relationship Id="rId6" Type="http://schemas.openxmlformats.org/officeDocument/2006/relationships/image" Target="../media/image21.wmf"/><Relationship Id="rId5" Type="http://schemas.openxmlformats.org/officeDocument/2006/relationships/image" Target="../media/image14.wmf"/><Relationship Id="rId4" Type="http://schemas.openxmlformats.org/officeDocument/2006/relationships/image" Target="../media/image20.wmf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24.wmf"/><Relationship Id="rId2" Type="http://schemas.openxmlformats.org/officeDocument/2006/relationships/image" Target="../media/image23.wmf"/><Relationship Id="rId1" Type="http://schemas.openxmlformats.org/officeDocument/2006/relationships/image" Target="../media/image22.wmf"/><Relationship Id="rId4" Type="http://schemas.openxmlformats.org/officeDocument/2006/relationships/image" Target="../media/image25.wmf"/></Relationships>
</file>

<file path=ppt/drawings/_rels/vmlDrawing7.vml.rels><?xml version="1.0" encoding="UTF-8" standalone="yes"?>
<Relationships xmlns="http://schemas.openxmlformats.org/package/2006/relationships"><Relationship Id="rId3" Type="http://schemas.openxmlformats.org/officeDocument/2006/relationships/image" Target="../media/image28.wmf"/><Relationship Id="rId2" Type="http://schemas.openxmlformats.org/officeDocument/2006/relationships/image" Target="../media/image27.wmf"/><Relationship Id="rId1" Type="http://schemas.openxmlformats.org/officeDocument/2006/relationships/image" Target="../media/image26.wmf"/><Relationship Id="rId4" Type="http://schemas.openxmlformats.org/officeDocument/2006/relationships/image" Target="../media/image25.wmf"/></Relationships>
</file>

<file path=ppt/drawings/_rels/vmlDrawing8.vml.rels><?xml version="1.0" encoding="UTF-8" standalone="yes"?>
<Relationships xmlns="http://schemas.openxmlformats.org/package/2006/relationships"><Relationship Id="rId3" Type="http://schemas.openxmlformats.org/officeDocument/2006/relationships/image" Target="../media/image31.wmf"/><Relationship Id="rId2" Type="http://schemas.openxmlformats.org/officeDocument/2006/relationships/image" Target="../media/image30.wmf"/><Relationship Id="rId1" Type="http://schemas.openxmlformats.org/officeDocument/2006/relationships/image" Target="../media/image29.wmf"/><Relationship Id="rId4" Type="http://schemas.openxmlformats.org/officeDocument/2006/relationships/image" Target="../media/image14.wmf"/></Relationships>
</file>

<file path=ppt/drawings/_rels/vmlDrawing9.vml.rels><?xml version="1.0" encoding="UTF-8" standalone="yes"?>
<Relationships xmlns="http://schemas.openxmlformats.org/package/2006/relationships"><Relationship Id="rId2" Type="http://schemas.openxmlformats.org/officeDocument/2006/relationships/image" Target="../media/image32.wmf"/><Relationship Id="rId1" Type="http://schemas.openxmlformats.org/officeDocument/2006/relationships/image" Target="../media/image3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r-Latn-R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048BC20-DB99-41C6-8BF6-9C82D35F66B1}" type="datetimeFigureOut">
              <a:rPr lang="sr-Latn-RS" smtClean="0"/>
              <a:t>2.3.2020.</a:t>
            </a:fld>
            <a:endParaRPr lang="sr-Latn-R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r-Latn-R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r-Latn-R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r-Latn-R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18B9A49-EF46-4E8C-891F-EC54AAAC4EFA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13128669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 useBgFill="1">
        <p:nvSpPr>
          <p:cNvPr id="13" name="Rounded Rectangle 12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7E9A28-C45A-4BC8-8857-B70C8283602C}" type="datetime1">
              <a:rPr lang="sr-Latn-RS" smtClean="0"/>
              <a:t>2.3.2020.</a:t>
            </a:fld>
            <a:endParaRPr lang="sr-Latn-R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59E7E3F2-0E2C-46C5-AED0-F79EAFDE57AA}" type="slidenum">
              <a:rPr lang="sr-Latn-RS" smtClean="0"/>
              <a:t>‹#›</a:t>
            </a:fld>
            <a:endParaRPr lang="sr-Latn-RS"/>
          </a:p>
        </p:txBody>
      </p:sp>
      <p:sp>
        <p:nvSpPr>
          <p:cNvPr id="7" name="Rectangle 6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0" name="Rectangle 9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1" name="Rectangle 10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C64D5F-4B8A-4D80-9B63-7F53802A8D8D}" type="datetime1">
              <a:rPr lang="sr-Latn-RS" smtClean="0"/>
              <a:t>2.3.2020.</a:t>
            </a:fld>
            <a:endParaRPr lang="sr-Latn-R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‹#›</a:t>
            </a:fld>
            <a:endParaRPr lang="sr-Latn-R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98F7F9-32A8-4F93-BAC9-2D69C5AE8F1D}" type="datetime1">
              <a:rPr lang="sr-Latn-RS" smtClean="0"/>
              <a:t>2.3.2020.</a:t>
            </a:fld>
            <a:endParaRPr lang="sr-Latn-R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‹#›</a:t>
            </a:fld>
            <a:endParaRPr lang="sr-Latn-R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DA7B31-4538-418E-9343-115C28521460}" type="datetime1">
              <a:rPr lang="sr-Latn-RS" smtClean="0"/>
              <a:t>2.3.2020.</a:t>
            </a:fld>
            <a:endParaRPr lang="sr-Latn-R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‹#›</a:t>
            </a:fld>
            <a:endParaRPr lang="sr-Latn-R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 useBgFill="1">
        <p:nvSpPr>
          <p:cNvPr id="10" name="Rounded Rectangle 9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FE643F-EF35-4B2A-8CAD-65F630D727BA}" type="datetime1">
              <a:rPr lang="sr-Latn-RS" smtClean="0"/>
              <a:t>2.3.2020.</a:t>
            </a:fld>
            <a:endParaRPr lang="sr-Latn-R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endParaRPr lang="sr-Latn-RS"/>
          </a:p>
        </p:txBody>
      </p:sp>
      <p:sp>
        <p:nvSpPr>
          <p:cNvPr id="7" name="Rectangle 6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8" name="Rectangle 7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9" name="Rectangle 8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59E7E3F2-0E2C-46C5-AED0-F79EAFDE57AA}" type="slidenum">
              <a:rPr lang="sr-Latn-RS" smtClean="0"/>
              <a:t>‹#›</a:t>
            </a:fld>
            <a:endParaRPr lang="sr-Latn-R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991502-BAAA-456D-8215-F3419EF9C6C0}" type="datetime1">
              <a:rPr lang="sr-Latn-RS" smtClean="0"/>
              <a:t>2.3.2020.</a:t>
            </a:fld>
            <a:endParaRPr lang="sr-Latn-R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‹#›</a:t>
            </a:fld>
            <a:endParaRPr lang="sr-Latn-R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85B0DF-FECA-4393-99A6-0434914906CF}" type="datetime1">
              <a:rPr lang="sr-Latn-RS" smtClean="0"/>
              <a:t>2.3.2020.</a:t>
            </a:fld>
            <a:endParaRPr lang="sr-Latn-R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‹#›</a:t>
            </a:fld>
            <a:endParaRPr lang="sr-Latn-RS"/>
          </a:p>
        </p:txBody>
      </p:sp>
      <p:sp>
        <p:nvSpPr>
          <p:cNvPr id="11" name="Content Placeholder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9FB39F-B750-4181-93D7-3ABDC2380F1E}" type="datetime1">
              <a:rPr lang="sr-Latn-RS" smtClean="0"/>
              <a:t>2.3.2020.</a:t>
            </a:fld>
            <a:endParaRPr lang="sr-Latn-R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‹#›</a:t>
            </a:fld>
            <a:endParaRPr lang="sr-Latn-R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AC680D-67E1-47B5-A07D-FFB829C83C68}" type="datetime1">
              <a:rPr lang="sr-Latn-RS" smtClean="0"/>
              <a:t>2.3.2020.</a:t>
            </a:fld>
            <a:endParaRPr lang="sr-Latn-R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‹#›</a:t>
            </a:fld>
            <a:endParaRPr lang="sr-Latn-R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 useBgFill="1">
        <p:nvSpPr>
          <p:cNvPr id="9" name="Rounded Rectangle 8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AB7DCB-1DFB-44AF-B08C-13C7A784851D}" type="datetime1">
              <a:rPr lang="sr-Latn-RS" smtClean="0"/>
              <a:t>2.3.2020.</a:t>
            </a:fld>
            <a:endParaRPr lang="sr-Latn-R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‹#›</a:t>
            </a:fld>
            <a:endParaRPr lang="sr-Latn-R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487069-807C-46EC-B4FD-0F745334FA70}" type="datetime1">
              <a:rPr lang="sr-Latn-RS" smtClean="0"/>
              <a:t>2.3.2020.</a:t>
            </a:fld>
            <a:endParaRPr lang="sr-Latn-R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endParaRPr lang="sr-Latn-R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59E7E3F2-0E2C-46C5-AED0-F79EAFDE57AA}" type="slidenum">
              <a:rPr lang="sr-Latn-RS" smtClean="0"/>
              <a:t>‹#›</a:t>
            </a:fld>
            <a:endParaRPr lang="sr-Latn-RS"/>
          </a:p>
        </p:txBody>
      </p:sp>
      <p:sp>
        <p:nvSpPr>
          <p:cNvPr id="11" name="Rectangle 10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2" name="Rectangle 11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3" name="Rectangle 12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dirty="0" smtClean="0"/>
              <a:t>Click icon to add picture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 useBgFill="1">
        <p:nvSpPr>
          <p:cNvPr id="8" name="Rounded Rectangle 7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3360886F-60A4-4CD3-954E-8037A4EE8588}" type="datetime1">
              <a:rPr lang="sr-Latn-RS" smtClean="0"/>
              <a:t>2.3.2020.</a:t>
            </a:fld>
            <a:endParaRPr lang="sr-Latn-R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sr-Latn-R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59E7E3F2-0E2C-46C5-AED0-F79EAFDE57AA}" type="slidenum">
              <a:rPr lang="sr-Latn-RS" smtClean="0"/>
              <a:t>‹#›</a:t>
            </a:fld>
            <a:endParaRPr lang="sr-Latn-R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13" r:id="rId1"/>
    <p:sldLayoutId id="2147483914" r:id="rId2"/>
    <p:sldLayoutId id="2147483915" r:id="rId3"/>
    <p:sldLayoutId id="2147483916" r:id="rId4"/>
    <p:sldLayoutId id="2147483917" r:id="rId5"/>
    <p:sldLayoutId id="2147483918" r:id="rId6"/>
    <p:sldLayoutId id="2147483919" r:id="rId7"/>
    <p:sldLayoutId id="2147483920" r:id="rId8"/>
    <p:sldLayoutId id="2147483921" r:id="rId9"/>
    <p:sldLayoutId id="2147483922" r:id="rId10"/>
    <p:sldLayoutId id="2147483923" r:id="rId11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3.bin"/><Relationship Id="rId3" Type="http://schemas.openxmlformats.org/officeDocument/2006/relationships/image" Target="../media/image5.jpg"/><Relationship Id="rId7" Type="http://schemas.openxmlformats.org/officeDocument/2006/relationships/image" Target="../media/image30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8.vml"/><Relationship Id="rId6" Type="http://schemas.openxmlformats.org/officeDocument/2006/relationships/oleObject" Target="../embeddings/oleObject32.bin"/><Relationship Id="rId11" Type="http://schemas.openxmlformats.org/officeDocument/2006/relationships/image" Target="../media/image14.wmf"/><Relationship Id="rId5" Type="http://schemas.openxmlformats.org/officeDocument/2006/relationships/image" Target="../media/image29.wmf"/><Relationship Id="rId10" Type="http://schemas.openxmlformats.org/officeDocument/2006/relationships/oleObject" Target="../embeddings/oleObject34.bin"/><Relationship Id="rId4" Type="http://schemas.openxmlformats.org/officeDocument/2006/relationships/oleObject" Target="../embeddings/oleObject31.bin"/><Relationship Id="rId9" Type="http://schemas.openxmlformats.org/officeDocument/2006/relationships/image" Target="../media/image31.w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g"/><Relationship Id="rId7" Type="http://schemas.openxmlformats.org/officeDocument/2006/relationships/image" Target="../media/image32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9.vml"/><Relationship Id="rId6" Type="http://schemas.openxmlformats.org/officeDocument/2006/relationships/oleObject" Target="../embeddings/oleObject36.bin"/><Relationship Id="rId5" Type="http://schemas.openxmlformats.org/officeDocument/2006/relationships/image" Target="../media/image3.wmf"/><Relationship Id="rId4" Type="http://schemas.openxmlformats.org/officeDocument/2006/relationships/oleObject" Target="../embeddings/oleObject35.bin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0.vml"/><Relationship Id="rId5" Type="http://schemas.openxmlformats.org/officeDocument/2006/relationships/image" Target="../media/image34.wmf"/><Relationship Id="rId4" Type="http://schemas.openxmlformats.org/officeDocument/2006/relationships/oleObject" Target="../embeddings/oleObject37.bin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0.bin"/><Relationship Id="rId13" Type="http://schemas.openxmlformats.org/officeDocument/2006/relationships/image" Target="../media/image40.wmf"/><Relationship Id="rId3" Type="http://schemas.openxmlformats.org/officeDocument/2006/relationships/oleObject" Target="../embeddings/oleObject38.bin"/><Relationship Id="rId7" Type="http://schemas.openxmlformats.org/officeDocument/2006/relationships/image" Target="../media/image35.jpg"/><Relationship Id="rId12" Type="http://schemas.openxmlformats.org/officeDocument/2006/relationships/oleObject" Target="../embeddings/oleObject42.bin"/><Relationship Id="rId17" Type="http://schemas.openxmlformats.org/officeDocument/2006/relationships/image" Target="../media/image25.wmf"/><Relationship Id="rId2" Type="http://schemas.openxmlformats.org/officeDocument/2006/relationships/slideLayout" Target="../slideLayouts/slideLayout7.xml"/><Relationship Id="rId16" Type="http://schemas.openxmlformats.org/officeDocument/2006/relationships/oleObject" Target="../embeddings/oleObject44.bin"/><Relationship Id="rId1" Type="http://schemas.openxmlformats.org/officeDocument/2006/relationships/vmlDrawing" Target="../drawings/vmlDrawing11.vml"/><Relationship Id="rId6" Type="http://schemas.openxmlformats.org/officeDocument/2006/relationships/image" Target="../media/image37.wmf"/><Relationship Id="rId11" Type="http://schemas.openxmlformats.org/officeDocument/2006/relationships/image" Target="../media/image39.wmf"/><Relationship Id="rId5" Type="http://schemas.openxmlformats.org/officeDocument/2006/relationships/oleObject" Target="../embeddings/oleObject39.bin"/><Relationship Id="rId15" Type="http://schemas.openxmlformats.org/officeDocument/2006/relationships/image" Target="../media/image14.wmf"/><Relationship Id="rId10" Type="http://schemas.openxmlformats.org/officeDocument/2006/relationships/oleObject" Target="../embeddings/oleObject41.bin"/><Relationship Id="rId4" Type="http://schemas.openxmlformats.org/officeDocument/2006/relationships/image" Target="../media/image36.wmf"/><Relationship Id="rId9" Type="http://schemas.openxmlformats.org/officeDocument/2006/relationships/image" Target="../media/image38.wmf"/><Relationship Id="rId14" Type="http://schemas.openxmlformats.org/officeDocument/2006/relationships/oleObject" Target="../embeddings/oleObject43.bin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7.bin"/><Relationship Id="rId13" Type="http://schemas.openxmlformats.org/officeDocument/2006/relationships/image" Target="../media/image44.wmf"/><Relationship Id="rId3" Type="http://schemas.openxmlformats.org/officeDocument/2006/relationships/image" Target="../media/image33.jpg"/><Relationship Id="rId7" Type="http://schemas.openxmlformats.org/officeDocument/2006/relationships/image" Target="../media/image41.wmf"/><Relationship Id="rId12" Type="http://schemas.openxmlformats.org/officeDocument/2006/relationships/oleObject" Target="../embeddings/oleObject49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2.vml"/><Relationship Id="rId6" Type="http://schemas.openxmlformats.org/officeDocument/2006/relationships/oleObject" Target="../embeddings/oleObject46.bin"/><Relationship Id="rId11" Type="http://schemas.openxmlformats.org/officeDocument/2006/relationships/image" Target="../media/image43.wmf"/><Relationship Id="rId5" Type="http://schemas.openxmlformats.org/officeDocument/2006/relationships/image" Target="../media/image25.wmf"/><Relationship Id="rId15" Type="http://schemas.openxmlformats.org/officeDocument/2006/relationships/image" Target="../media/image14.wmf"/><Relationship Id="rId10" Type="http://schemas.openxmlformats.org/officeDocument/2006/relationships/oleObject" Target="../embeddings/oleObject48.bin"/><Relationship Id="rId4" Type="http://schemas.openxmlformats.org/officeDocument/2006/relationships/oleObject" Target="../embeddings/oleObject45.bin"/><Relationship Id="rId9" Type="http://schemas.openxmlformats.org/officeDocument/2006/relationships/image" Target="../media/image42.wmf"/><Relationship Id="rId14" Type="http://schemas.openxmlformats.org/officeDocument/2006/relationships/oleObject" Target="../embeddings/oleObject50.bin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53.bin"/><Relationship Id="rId3" Type="http://schemas.openxmlformats.org/officeDocument/2006/relationships/image" Target="../media/image33.jpg"/><Relationship Id="rId7" Type="http://schemas.openxmlformats.org/officeDocument/2006/relationships/image" Target="../media/image46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3.vml"/><Relationship Id="rId6" Type="http://schemas.openxmlformats.org/officeDocument/2006/relationships/oleObject" Target="../embeddings/oleObject52.bin"/><Relationship Id="rId11" Type="http://schemas.openxmlformats.org/officeDocument/2006/relationships/image" Target="../media/image14.wmf"/><Relationship Id="rId5" Type="http://schemas.openxmlformats.org/officeDocument/2006/relationships/image" Target="../media/image45.wmf"/><Relationship Id="rId10" Type="http://schemas.openxmlformats.org/officeDocument/2006/relationships/oleObject" Target="../embeddings/oleObject54.bin"/><Relationship Id="rId4" Type="http://schemas.openxmlformats.org/officeDocument/2006/relationships/oleObject" Target="../embeddings/oleObject51.bin"/><Relationship Id="rId9" Type="http://schemas.openxmlformats.org/officeDocument/2006/relationships/image" Target="../media/image47.wmf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57.bin"/><Relationship Id="rId13" Type="http://schemas.openxmlformats.org/officeDocument/2006/relationships/image" Target="../media/image51.wmf"/><Relationship Id="rId3" Type="http://schemas.openxmlformats.org/officeDocument/2006/relationships/image" Target="../media/image33.jpg"/><Relationship Id="rId7" Type="http://schemas.openxmlformats.org/officeDocument/2006/relationships/image" Target="../media/image49.wmf"/><Relationship Id="rId12" Type="http://schemas.openxmlformats.org/officeDocument/2006/relationships/oleObject" Target="../embeddings/oleObject59.bin"/><Relationship Id="rId17" Type="http://schemas.openxmlformats.org/officeDocument/2006/relationships/image" Target="../media/image14.wmf"/><Relationship Id="rId2" Type="http://schemas.openxmlformats.org/officeDocument/2006/relationships/slideLayout" Target="../slideLayouts/slideLayout7.xml"/><Relationship Id="rId16" Type="http://schemas.openxmlformats.org/officeDocument/2006/relationships/oleObject" Target="../embeddings/oleObject61.bin"/><Relationship Id="rId1" Type="http://schemas.openxmlformats.org/officeDocument/2006/relationships/vmlDrawing" Target="../drawings/vmlDrawing14.vml"/><Relationship Id="rId6" Type="http://schemas.openxmlformats.org/officeDocument/2006/relationships/oleObject" Target="../embeddings/oleObject56.bin"/><Relationship Id="rId11" Type="http://schemas.openxmlformats.org/officeDocument/2006/relationships/image" Target="../media/image25.wmf"/><Relationship Id="rId5" Type="http://schemas.openxmlformats.org/officeDocument/2006/relationships/image" Target="../media/image48.wmf"/><Relationship Id="rId15" Type="http://schemas.openxmlformats.org/officeDocument/2006/relationships/image" Target="../media/image52.wmf"/><Relationship Id="rId10" Type="http://schemas.openxmlformats.org/officeDocument/2006/relationships/oleObject" Target="../embeddings/oleObject58.bin"/><Relationship Id="rId4" Type="http://schemas.openxmlformats.org/officeDocument/2006/relationships/oleObject" Target="../embeddings/oleObject55.bin"/><Relationship Id="rId9" Type="http://schemas.openxmlformats.org/officeDocument/2006/relationships/image" Target="../media/image50.wmf"/><Relationship Id="rId14" Type="http://schemas.openxmlformats.org/officeDocument/2006/relationships/oleObject" Target="../embeddings/oleObject60.bin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64.bin"/><Relationship Id="rId3" Type="http://schemas.openxmlformats.org/officeDocument/2006/relationships/image" Target="../media/image33.jpg"/><Relationship Id="rId7" Type="http://schemas.openxmlformats.org/officeDocument/2006/relationships/image" Target="../media/image54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5.vml"/><Relationship Id="rId6" Type="http://schemas.openxmlformats.org/officeDocument/2006/relationships/oleObject" Target="../embeddings/oleObject63.bin"/><Relationship Id="rId11" Type="http://schemas.openxmlformats.org/officeDocument/2006/relationships/image" Target="../media/image55.wmf"/><Relationship Id="rId5" Type="http://schemas.openxmlformats.org/officeDocument/2006/relationships/image" Target="../media/image53.wmf"/><Relationship Id="rId10" Type="http://schemas.openxmlformats.org/officeDocument/2006/relationships/oleObject" Target="../embeddings/oleObject65.bin"/><Relationship Id="rId4" Type="http://schemas.openxmlformats.org/officeDocument/2006/relationships/oleObject" Target="../embeddings/oleObject62.bin"/><Relationship Id="rId9" Type="http://schemas.openxmlformats.org/officeDocument/2006/relationships/image" Target="../media/image14.wmf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8.wmf"/><Relationship Id="rId3" Type="http://schemas.openxmlformats.org/officeDocument/2006/relationships/image" Target="../media/image59.jpg"/><Relationship Id="rId7" Type="http://schemas.openxmlformats.org/officeDocument/2006/relationships/oleObject" Target="../embeddings/oleObject67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6.vml"/><Relationship Id="rId6" Type="http://schemas.openxmlformats.org/officeDocument/2006/relationships/image" Target="../media/image57.wmf"/><Relationship Id="rId5" Type="http://schemas.openxmlformats.org/officeDocument/2006/relationships/oleObject" Target="../embeddings/oleObject66.bin"/><Relationship Id="rId10" Type="http://schemas.openxmlformats.org/officeDocument/2006/relationships/image" Target="../media/image14.wmf"/><Relationship Id="rId4" Type="http://schemas.openxmlformats.org/officeDocument/2006/relationships/image" Target="../media/image56.jpg"/><Relationship Id="rId9" Type="http://schemas.openxmlformats.org/officeDocument/2006/relationships/oleObject" Target="../embeddings/oleObject68.bin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1.wmf"/><Relationship Id="rId3" Type="http://schemas.openxmlformats.org/officeDocument/2006/relationships/image" Target="../media/image59.jpg"/><Relationship Id="rId7" Type="http://schemas.openxmlformats.org/officeDocument/2006/relationships/oleObject" Target="../embeddings/oleObject70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7.vml"/><Relationship Id="rId6" Type="http://schemas.openxmlformats.org/officeDocument/2006/relationships/image" Target="../media/image60.wmf"/><Relationship Id="rId5" Type="http://schemas.openxmlformats.org/officeDocument/2006/relationships/oleObject" Target="../embeddings/oleObject69.bin"/><Relationship Id="rId4" Type="http://schemas.openxmlformats.org/officeDocument/2006/relationships/image" Target="../media/image56.jp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jp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73.bin"/><Relationship Id="rId13" Type="http://schemas.openxmlformats.org/officeDocument/2006/relationships/image" Target="../media/image67.wmf"/><Relationship Id="rId3" Type="http://schemas.openxmlformats.org/officeDocument/2006/relationships/image" Target="../media/image62.jpg"/><Relationship Id="rId7" Type="http://schemas.openxmlformats.org/officeDocument/2006/relationships/image" Target="../media/image64.wmf"/><Relationship Id="rId12" Type="http://schemas.openxmlformats.org/officeDocument/2006/relationships/oleObject" Target="../embeddings/oleObject75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8.vml"/><Relationship Id="rId6" Type="http://schemas.openxmlformats.org/officeDocument/2006/relationships/oleObject" Target="../embeddings/oleObject72.bin"/><Relationship Id="rId11" Type="http://schemas.openxmlformats.org/officeDocument/2006/relationships/image" Target="../media/image66.wmf"/><Relationship Id="rId5" Type="http://schemas.openxmlformats.org/officeDocument/2006/relationships/image" Target="../media/image63.wmf"/><Relationship Id="rId15" Type="http://schemas.openxmlformats.org/officeDocument/2006/relationships/image" Target="../media/image68.wmf"/><Relationship Id="rId10" Type="http://schemas.openxmlformats.org/officeDocument/2006/relationships/oleObject" Target="../embeddings/oleObject74.bin"/><Relationship Id="rId4" Type="http://schemas.openxmlformats.org/officeDocument/2006/relationships/oleObject" Target="../embeddings/oleObject71.bin"/><Relationship Id="rId9" Type="http://schemas.openxmlformats.org/officeDocument/2006/relationships/image" Target="../media/image65.wmf"/><Relationship Id="rId14" Type="http://schemas.openxmlformats.org/officeDocument/2006/relationships/oleObject" Target="../embeddings/oleObject76.bin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79.bin"/><Relationship Id="rId13" Type="http://schemas.openxmlformats.org/officeDocument/2006/relationships/image" Target="../media/image73.wmf"/><Relationship Id="rId3" Type="http://schemas.openxmlformats.org/officeDocument/2006/relationships/image" Target="../media/image75.jpg"/><Relationship Id="rId7" Type="http://schemas.openxmlformats.org/officeDocument/2006/relationships/image" Target="../media/image70.wmf"/><Relationship Id="rId12" Type="http://schemas.openxmlformats.org/officeDocument/2006/relationships/oleObject" Target="../embeddings/oleObject81.bin"/><Relationship Id="rId17" Type="http://schemas.openxmlformats.org/officeDocument/2006/relationships/image" Target="../media/image14.wmf"/><Relationship Id="rId2" Type="http://schemas.openxmlformats.org/officeDocument/2006/relationships/slideLayout" Target="../slideLayouts/slideLayout7.xml"/><Relationship Id="rId16" Type="http://schemas.openxmlformats.org/officeDocument/2006/relationships/oleObject" Target="../embeddings/oleObject83.bin"/><Relationship Id="rId1" Type="http://schemas.openxmlformats.org/officeDocument/2006/relationships/vmlDrawing" Target="../drawings/vmlDrawing19.vml"/><Relationship Id="rId6" Type="http://schemas.openxmlformats.org/officeDocument/2006/relationships/oleObject" Target="../embeddings/oleObject78.bin"/><Relationship Id="rId11" Type="http://schemas.openxmlformats.org/officeDocument/2006/relationships/image" Target="../media/image72.wmf"/><Relationship Id="rId5" Type="http://schemas.openxmlformats.org/officeDocument/2006/relationships/image" Target="../media/image69.wmf"/><Relationship Id="rId15" Type="http://schemas.openxmlformats.org/officeDocument/2006/relationships/image" Target="../media/image74.wmf"/><Relationship Id="rId10" Type="http://schemas.openxmlformats.org/officeDocument/2006/relationships/oleObject" Target="../embeddings/oleObject80.bin"/><Relationship Id="rId4" Type="http://schemas.openxmlformats.org/officeDocument/2006/relationships/oleObject" Target="../embeddings/oleObject77.bin"/><Relationship Id="rId9" Type="http://schemas.openxmlformats.org/officeDocument/2006/relationships/image" Target="../media/image71.wmf"/><Relationship Id="rId14" Type="http://schemas.openxmlformats.org/officeDocument/2006/relationships/oleObject" Target="../embeddings/oleObject82.bin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4.wmf"/><Relationship Id="rId13" Type="http://schemas.openxmlformats.org/officeDocument/2006/relationships/oleObject" Target="../embeddings/oleObject89.bin"/><Relationship Id="rId3" Type="http://schemas.openxmlformats.org/officeDocument/2006/relationships/oleObject" Target="../embeddings/oleObject84.bin"/><Relationship Id="rId7" Type="http://schemas.openxmlformats.org/officeDocument/2006/relationships/oleObject" Target="../embeddings/oleObject86.bin"/><Relationship Id="rId12" Type="http://schemas.openxmlformats.org/officeDocument/2006/relationships/image" Target="../media/image8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0.vml"/><Relationship Id="rId6" Type="http://schemas.openxmlformats.org/officeDocument/2006/relationships/image" Target="../media/image76.wmf"/><Relationship Id="rId11" Type="http://schemas.openxmlformats.org/officeDocument/2006/relationships/oleObject" Target="../embeddings/oleObject88.bin"/><Relationship Id="rId5" Type="http://schemas.openxmlformats.org/officeDocument/2006/relationships/oleObject" Target="../embeddings/oleObject85.bin"/><Relationship Id="rId15" Type="http://schemas.openxmlformats.org/officeDocument/2006/relationships/image" Target="../media/image75.jpg"/><Relationship Id="rId10" Type="http://schemas.openxmlformats.org/officeDocument/2006/relationships/image" Target="../media/image77.wmf"/><Relationship Id="rId4" Type="http://schemas.openxmlformats.org/officeDocument/2006/relationships/image" Target="../media/image69.wmf"/><Relationship Id="rId9" Type="http://schemas.openxmlformats.org/officeDocument/2006/relationships/oleObject" Target="../embeddings/oleObject87.bin"/><Relationship Id="rId14" Type="http://schemas.openxmlformats.org/officeDocument/2006/relationships/image" Target="../media/image9.wmf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92.bin"/><Relationship Id="rId13" Type="http://schemas.openxmlformats.org/officeDocument/2006/relationships/image" Target="../media/image77.wmf"/><Relationship Id="rId3" Type="http://schemas.openxmlformats.org/officeDocument/2006/relationships/image" Target="../media/image75.jpg"/><Relationship Id="rId7" Type="http://schemas.openxmlformats.org/officeDocument/2006/relationships/image" Target="../media/image79.wmf"/><Relationship Id="rId12" Type="http://schemas.openxmlformats.org/officeDocument/2006/relationships/oleObject" Target="../embeddings/oleObject94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1.vml"/><Relationship Id="rId6" Type="http://schemas.openxmlformats.org/officeDocument/2006/relationships/oleObject" Target="../embeddings/oleObject91.bin"/><Relationship Id="rId11" Type="http://schemas.openxmlformats.org/officeDocument/2006/relationships/image" Target="../media/image9.wmf"/><Relationship Id="rId5" Type="http://schemas.openxmlformats.org/officeDocument/2006/relationships/image" Target="../media/image78.wmf"/><Relationship Id="rId15" Type="http://schemas.openxmlformats.org/officeDocument/2006/relationships/image" Target="../media/image80.wmf"/><Relationship Id="rId10" Type="http://schemas.openxmlformats.org/officeDocument/2006/relationships/oleObject" Target="../embeddings/oleObject93.bin"/><Relationship Id="rId4" Type="http://schemas.openxmlformats.org/officeDocument/2006/relationships/oleObject" Target="../embeddings/oleObject90.bin"/><Relationship Id="rId9" Type="http://schemas.openxmlformats.org/officeDocument/2006/relationships/image" Target="../media/image8.wmf"/><Relationship Id="rId14" Type="http://schemas.openxmlformats.org/officeDocument/2006/relationships/oleObject" Target="../embeddings/oleObject95.bin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1.jp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98.bin"/><Relationship Id="rId3" Type="http://schemas.openxmlformats.org/officeDocument/2006/relationships/image" Target="../media/image84.jpg"/><Relationship Id="rId7" Type="http://schemas.openxmlformats.org/officeDocument/2006/relationships/image" Target="../media/image83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2.vml"/><Relationship Id="rId6" Type="http://schemas.openxmlformats.org/officeDocument/2006/relationships/oleObject" Target="../embeddings/oleObject97.bin"/><Relationship Id="rId5" Type="http://schemas.openxmlformats.org/officeDocument/2006/relationships/image" Target="../media/image82.wmf"/><Relationship Id="rId4" Type="http://schemas.openxmlformats.org/officeDocument/2006/relationships/oleObject" Target="../embeddings/oleObject96.bin"/><Relationship Id="rId9" Type="http://schemas.openxmlformats.org/officeDocument/2006/relationships/image" Target="../media/image14.wmf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01.bin"/><Relationship Id="rId3" Type="http://schemas.openxmlformats.org/officeDocument/2006/relationships/image" Target="../media/image87.jpg"/><Relationship Id="rId7" Type="http://schemas.openxmlformats.org/officeDocument/2006/relationships/image" Target="../media/image86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3.vml"/><Relationship Id="rId6" Type="http://schemas.openxmlformats.org/officeDocument/2006/relationships/oleObject" Target="../embeddings/oleObject100.bin"/><Relationship Id="rId5" Type="http://schemas.openxmlformats.org/officeDocument/2006/relationships/image" Target="../media/image85.wmf"/><Relationship Id="rId4" Type="http://schemas.openxmlformats.org/officeDocument/2006/relationships/oleObject" Target="../embeddings/oleObject99.bin"/><Relationship Id="rId9" Type="http://schemas.openxmlformats.org/officeDocument/2006/relationships/image" Target="../media/image25.w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2.wmf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04.bin"/><Relationship Id="rId13" Type="http://schemas.openxmlformats.org/officeDocument/2006/relationships/image" Target="../media/image25.wmf"/><Relationship Id="rId18" Type="http://schemas.openxmlformats.org/officeDocument/2006/relationships/oleObject" Target="../embeddings/oleObject109.bin"/><Relationship Id="rId3" Type="http://schemas.openxmlformats.org/officeDocument/2006/relationships/image" Target="../media/image87.jpg"/><Relationship Id="rId21" Type="http://schemas.openxmlformats.org/officeDocument/2006/relationships/image" Target="../media/image93.wmf"/><Relationship Id="rId7" Type="http://schemas.openxmlformats.org/officeDocument/2006/relationships/image" Target="../media/image89.wmf"/><Relationship Id="rId12" Type="http://schemas.openxmlformats.org/officeDocument/2006/relationships/oleObject" Target="../embeddings/oleObject106.bin"/><Relationship Id="rId17" Type="http://schemas.openxmlformats.org/officeDocument/2006/relationships/image" Target="../media/image14.wmf"/><Relationship Id="rId2" Type="http://schemas.openxmlformats.org/officeDocument/2006/relationships/slideLayout" Target="../slideLayouts/slideLayout7.xml"/><Relationship Id="rId16" Type="http://schemas.openxmlformats.org/officeDocument/2006/relationships/oleObject" Target="../embeddings/oleObject108.bin"/><Relationship Id="rId20" Type="http://schemas.openxmlformats.org/officeDocument/2006/relationships/oleObject" Target="../embeddings/oleObject110.bin"/><Relationship Id="rId1" Type="http://schemas.openxmlformats.org/officeDocument/2006/relationships/vmlDrawing" Target="../drawings/vmlDrawing24.vml"/><Relationship Id="rId6" Type="http://schemas.openxmlformats.org/officeDocument/2006/relationships/oleObject" Target="../embeddings/oleObject103.bin"/><Relationship Id="rId11" Type="http://schemas.openxmlformats.org/officeDocument/2006/relationships/image" Target="../media/image90.wmf"/><Relationship Id="rId5" Type="http://schemas.openxmlformats.org/officeDocument/2006/relationships/image" Target="../media/image88.wmf"/><Relationship Id="rId15" Type="http://schemas.openxmlformats.org/officeDocument/2006/relationships/image" Target="../media/image91.wmf"/><Relationship Id="rId23" Type="http://schemas.openxmlformats.org/officeDocument/2006/relationships/oleObject" Target="../embeddings/oleObject112.bin"/><Relationship Id="rId10" Type="http://schemas.openxmlformats.org/officeDocument/2006/relationships/oleObject" Target="../embeddings/oleObject105.bin"/><Relationship Id="rId19" Type="http://schemas.openxmlformats.org/officeDocument/2006/relationships/image" Target="../media/image92.wmf"/><Relationship Id="rId4" Type="http://schemas.openxmlformats.org/officeDocument/2006/relationships/oleObject" Target="../embeddings/oleObject102.bin"/><Relationship Id="rId9" Type="http://schemas.openxmlformats.org/officeDocument/2006/relationships/image" Target="../media/image86.wmf"/><Relationship Id="rId14" Type="http://schemas.openxmlformats.org/officeDocument/2006/relationships/oleObject" Target="../embeddings/oleObject107.bin"/><Relationship Id="rId22" Type="http://schemas.openxmlformats.org/officeDocument/2006/relationships/oleObject" Target="../embeddings/oleObject111.bin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15.bin"/><Relationship Id="rId13" Type="http://schemas.openxmlformats.org/officeDocument/2006/relationships/image" Target="../media/image25.wmf"/><Relationship Id="rId3" Type="http://schemas.openxmlformats.org/officeDocument/2006/relationships/oleObject" Target="../embeddings/oleObject113.bin"/><Relationship Id="rId7" Type="http://schemas.openxmlformats.org/officeDocument/2006/relationships/image" Target="../media/image84.jpg"/><Relationship Id="rId12" Type="http://schemas.openxmlformats.org/officeDocument/2006/relationships/oleObject" Target="../embeddings/oleObject117.bin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14.wmf"/><Relationship Id="rId1" Type="http://schemas.openxmlformats.org/officeDocument/2006/relationships/vmlDrawing" Target="../drawings/vmlDrawing25.vml"/><Relationship Id="rId6" Type="http://schemas.openxmlformats.org/officeDocument/2006/relationships/image" Target="../media/image95.wmf"/><Relationship Id="rId11" Type="http://schemas.openxmlformats.org/officeDocument/2006/relationships/image" Target="../media/image92.wmf"/><Relationship Id="rId5" Type="http://schemas.openxmlformats.org/officeDocument/2006/relationships/oleObject" Target="../embeddings/oleObject114.bin"/><Relationship Id="rId15" Type="http://schemas.openxmlformats.org/officeDocument/2006/relationships/oleObject" Target="../embeddings/oleObject119.bin"/><Relationship Id="rId10" Type="http://schemas.openxmlformats.org/officeDocument/2006/relationships/oleObject" Target="../embeddings/oleObject116.bin"/><Relationship Id="rId4" Type="http://schemas.openxmlformats.org/officeDocument/2006/relationships/image" Target="../media/image94.wmf"/><Relationship Id="rId9" Type="http://schemas.openxmlformats.org/officeDocument/2006/relationships/image" Target="../media/image83.wmf"/><Relationship Id="rId14" Type="http://schemas.openxmlformats.org/officeDocument/2006/relationships/oleObject" Target="../embeddings/oleObject118.bin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6.jp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22.bin"/><Relationship Id="rId3" Type="http://schemas.openxmlformats.org/officeDocument/2006/relationships/image" Target="../media/image99.jpg"/><Relationship Id="rId7" Type="http://schemas.openxmlformats.org/officeDocument/2006/relationships/image" Target="../media/image98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6.vml"/><Relationship Id="rId6" Type="http://schemas.openxmlformats.org/officeDocument/2006/relationships/oleObject" Target="../embeddings/oleObject121.bin"/><Relationship Id="rId5" Type="http://schemas.openxmlformats.org/officeDocument/2006/relationships/image" Target="../media/image97.wmf"/><Relationship Id="rId4" Type="http://schemas.openxmlformats.org/officeDocument/2006/relationships/oleObject" Target="../embeddings/oleObject120.bin"/><Relationship Id="rId9" Type="http://schemas.openxmlformats.org/officeDocument/2006/relationships/image" Target="../media/image25.wmf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2.wmf"/><Relationship Id="rId13" Type="http://schemas.openxmlformats.org/officeDocument/2006/relationships/oleObject" Target="../embeddings/oleObject128.bin"/><Relationship Id="rId18" Type="http://schemas.openxmlformats.org/officeDocument/2006/relationships/image" Target="../media/image106.jpg"/><Relationship Id="rId3" Type="http://schemas.openxmlformats.org/officeDocument/2006/relationships/oleObject" Target="../embeddings/oleObject123.bin"/><Relationship Id="rId7" Type="http://schemas.openxmlformats.org/officeDocument/2006/relationships/oleObject" Target="../embeddings/oleObject125.bin"/><Relationship Id="rId12" Type="http://schemas.openxmlformats.org/officeDocument/2006/relationships/image" Target="../media/image103.wmf"/><Relationship Id="rId17" Type="http://schemas.openxmlformats.org/officeDocument/2006/relationships/image" Target="../media/image105.wmf"/><Relationship Id="rId2" Type="http://schemas.openxmlformats.org/officeDocument/2006/relationships/slideLayout" Target="../slideLayouts/slideLayout7.xml"/><Relationship Id="rId16" Type="http://schemas.openxmlformats.org/officeDocument/2006/relationships/oleObject" Target="../embeddings/oleObject130.bin"/><Relationship Id="rId1" Type="http://schemas.openxmlformats.org/officeDocument/2006/relationships/vmlDrawing" Target="../drawings/vmlDrawing27.vml"/><Relationship Id="rId6" Type="http://schemas.openxmlformats.org/officeDocument/2006/relationships/image" Target="../media/image101.wmf"/><Relationship Id="rId11" Type="http://schemas.openxmlformats.org/officeDocument/2006/relationships/oleObject" Target="../embeddings/oleObject127.bin"/><Relationship Id="rId5" Type="http://schemas.openxmlformats.org/officeDocument/2006/relationships/oleObject" Target="../embeddings/oleObject124.bin"/><Relationship Id="rId15" Type="http://schemas.openxmlformats.org/officeDocument/2006/relationships/oleObject" Target="../embeddings/oleObject129.bin"/><Relationship Id="rId10" Type="http://schemas.openxmlformats.org/officeDocument/2006/relationships/image" Target="../media/image25.wmf"/><Relationship Id="rId4" Type="http://schemas.openxmlformats.org/officeDocument/2006/relationships/image" Target="../media/image100.wmf"/><Relationship Id="rId9" Type="http://schemas.openxmlformats.org/officeDocument/2006/relationships/oleObject" Target="../embeddings/oleObject126.bin"/><Relationship Id="rId14" Type="http://schemas.openxmlformats.org/officeDocument/2006/relationships/image" Target="../media/image104.wmf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9.wmf"/><Relationship Id="rId13" Type="http://schemas.openxmlformats.org/officeDocument/2006/relationships/oleObject" Target="../embeddings/oleObject136.bin"/><Relationship Id="rId18" Type="http://schemas.openxmlformats.org/officeDocument/2006/relationships/image" Target="../media/image98.wmf"/><Relationship Id="rId3" Type="http://schemas.openxmlformats.org/officeDocument/2006/relationships/oleObject" Target="../embeddings/oleObject131.bin"/><Relationship Id="rId21" Type="http://schemas.openxmlformats.org/officeDocument/2006/relationships/oleObject" Target="../embeddings/oleObject140.bin"/><Relationship Id="rId7" Type="http://schemas.openxmlformats.org/officeDocument/2006/relationships/oleObject" Target="../embeddings/oleObject133.bin"/><Relationship Id="rId12" Type="http://schemas.openxmlformats.org/officeDocument/2006/relationships/image" Target="../media/image14.wmf"/><Relationship Id="rId17" Type="http://schemas.openxmlformats.org/officeDocument/2006/relationships/oleObject" Target="../embeddings/oleObject138.bin"/><Relationship Id="rId25" Type="http://schemas.openxmlformats.org/officeDocument/2006/relationships/oleObject" Target="../embeddings/oleObject142.bin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25.wmf"/><Relationship Id="rId20" Type="http://schemas.openxmlformats.org/officeDocument/2006/relationships/image" Target="../media/image112.wmf"/><Relationship Id="rId1" Type="http://schemas.openxmlformats.org/officeDocument/2006/relationships/vmlDrawing" Target="../drawings/vmlDrawing28.vml"/><Relationship Id="rId6" Type="http://schemas.openxmlformats.org/officeDocument/2006/relationships/image" Target="../media/image108.wmf"/><Relationship Id="rId11" Type="http://schemas.openxmlformats.org/officeDocument/2006/relationships/oleObject" Target="../embeddings/oleObject135.bin"/><Relationship Id="rId24" Type="http://schemas.openxmlformats.org/officeDocument/2006/relationships/image" Target="../media/image114.wmf"/><Relationship Id="rId5" Type="http://schemas.openxmlformats.org/officeDocument/2006/relationships/oleObject" Target="../embeddings/oleObject132.bin"/><Relationship Id="rId15" Type="http://schemas.openxmlformats.org/officeDocument/2006/relationships/oleObject" Target="../embeddings/oleObject137.bin"/><Relationship Id="rId23" Type="http://schemas.openxmlformats.org/officeDocument/2006/relationships/oleObject" Target="../embeddings/oleObject141.bin"/><Relationship Id="rId10" Type="http://schemas.openxmlformats.org/officeDocument/2006/relationships/image" Target="../media/image110.wmf"/><Relationship Id="rId19" Type="http://schemas.openxmlformats.org/officeDocument/2006/relationships/oleObject" Target="../embeddings/oleObject139.bin"/><Relationship Id="rId4" Type="http://schemas.openxmlformats.org/officeDocument/2006/relationships/image" Target="../media/image107.wmf"/><Relationship Id="rId9" Type="http://schemas.openxmlformats.org/officeDocument/2006/relationships/oleObject" Target="../embeddings/oleObject134.bin"/><Relationship Id="rId14" Type="http://schemas.openxmlformats.org/officeDocument/2006/relationships/image" Target="../media/image111.wmf"/><Relationship Id="rId22" Type="http://schemas.openxmlformats.org/officeDocument/2006/relationships/image" Target="../media/image113.wmf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6.wmf"/><Relationship Id="rId13" Type="http://schemas.openxmlformats.org/officeDocument/2006/relationships/oleObject" Target="../embeddings/oleObject148.bin"/><Relationship Id="rId18" Type="http://schemas.openxmlformats.org/officeDocument/2006/relationships/image" Target="../media/image25.wmf"/><Relationship Id="rId26" Type="http://schemas.openxmlformats.org/officeDocument/2006/relationships/oleObject" Target="../embeddings/oleObject155.bin"/><Relationship Id="rId3" Type="http://schemas.openxmlformats.org/officeDocument/2006/relationships/oleObject" Target="../embeddings/oleObject143.bin"/><Relationship Id="rId21" Type="http://schemas.openxmlformats.org/officeDocument/2006/relationships/oleObject" Target="../embeddings/oleObject152.bin"/><Relationship Id="rId7" Type="http://schemas.openxmlformats.org/officeDocument/2006/relationships/oleObject" Target="../embeddings/oleObject145.bin"/><Relationship Id="rId12" Type="http://schemas.openxmlformats.org/officeDocument/2006/relationships/image" Target="../media/image118.wmf"/><Relationship Id="rId17" Type="http://schemas.openxmlformats.org/officeDocument/2006/relationships/oleObject" Target="../embeddings/oleObject150.bin"/><Relationship Id="rId25" Type="http://schemas.openxmlformats.org/officeDocument/2006/relationships/oleObject" Target="../embeddings/oleObject154.bin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119.wmf"/><Relationship Id="rId20" Type="http://schemas.openxmlformats.org/officeDocument/2006/relationships/image" Target="../media/image120.wmf"/><Relationship Id="rId29" Type="http://schemas.openxmlformats.org/officeDocument/2006/relationships/oleObject" Target="../embeddings/oleObject157.bin"/><Relationship Id="rId1" Type="http://schemas.openxmlformats.org/officeDocument/2006/relationships/vmlDrawing" Target="../drawings/vmlDrawing29.vml"/><Relationship Id="rId6" Type="http://schemas.openxmlformats.org/officeDocument/2006/relationships/image" Target="../media/image115.wmf"/><Relationship Id="rId11" Type="http://schemas.openxmlformats.org/officeDocument/2006/relationships/oleObject" Target="../embeddings/oleObject147.bin"/><Relationship Id="rId24" Type="http://schemas.openxmlformats.org/officeDocument/2006/relationships/image" Target="../media/image122.wmf"/><Relationship Id="rId5" Type="http://schemas.openxmlformats.org/officeDocument/2006/relationships/oleObject" Target="../embeddings/oleObject144.bin"/><Relationship Id="rId15" Type="http://schemas.openxmlformats.org/officeDocument/2006/relationships/oleObject" Target="../embeddings/oleObject149.bin"/><Relationship Id="rId23" Type="http://schemas.openxmlformats.org/officeDocument/2006/relationships/oleObject" Target="../embeddings/oleObject153.bin"/><Relationship Id="rId28" Type="http://schemas.openxmlformats.org/officeDocument/2006/relationships/image" Target="../media/image123.wmf"/><Relationship Id="rId10" Type="http://schemas.openxmlformats.org/officeDocument/2006/relationships/image" Target="../media/image117.wmf"/><Relationship Id="rId19" Type="http://schemas.openxmlformats.org/officeDocument/2006/relationships/oleObject" Target="../embeddings/oleObject151.bin"/><Relationship Id="rId4" Type="http://schemas.openxmlformats.org/officeDocument/2006/relationships/image" Target="../media/image114.wmf"/><Relationship Id="rId9" Type="http://schemas.openxmlformats.org/officeDocument/2006/relationships/oleObject" Target="../embeddings/oleObject146.bin"/><Relationship Id="rId14" Type="http://schemas.openxmlformats.org/officeDocument/2006/relationships/image" Target="../media/image14.wmf"/><Relationship Id="rId22" Type="http://schemas.openxmlformats.org/officeDocument/2006/relationships/image" Target="../media/image121.wmf"/><Relationship Id="rId27" Type="http://schemas.openxmlformats.org/officeDocument/2006/relationships/oleObject" Target="../embeddings/oleObject156.bin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6.wmf"/><Relationship Id="rId13" Type="http://schemas.openxmlformats.org/officeDocument/2006/relationships/oleObject" Target="../embeddings/oleObject163.bin"/><Relationship Id="rId18" Type="http://schemas.openxmlformats.org/officeDocument/2006/relationships/image" Target="../media/image129.wmf"/><Relationship Id="rId26" Type="http://schemas.openxmlformats.org/officeDocument/2006/relationships/image" Target="../media/image133.wmf"/><Relationship Id="rId3" Type="http://schemas.openxmlformats.org/officeDocument/2006/relationships/oleObject" Target="../embeddings/oleObject158.bin"/><Relationship Id="rId21" Type="http://schemas.openxmlformats.org/officeDocument/2006/relationships/oleObject" Target="../embeddings/oleObject167.bin"/><Relationship Id="rId7" Type="http://schemas.openxmlformats.org/officeDocument/2006/relationships/oleObject" Target="../embeddings/oleObject160.bin"/><Relationship Id="rId12" Type="http://schemas.openxmlformats.org/officeDocument/2006/relationships/image" Target="../media/image25.wmf"/><Relationship Id="rId17" Type="http://schemas.openxmlformats.org/officeDocument/2006/relationships/oleObject" Target="../embeddings/oleObject165.bin"/><Relationship Id="rId25" Type="http://schemas.openxmlformats.org/officeDocument/2006/relationships/oleObject" Target="../embeddings/oleObject169.bin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128.wmf"/><Relationship Id="rId20" Type="http://schemas.openxmlformats.org/officeDocument/2006/relationships/image" Target="../media/image130.wmf"/><Relationship Id="rId29" Type="http://schemas.openxmlformats.org/officeDocument/2006/relationships/oleObject" Target="../embeddings/oleObject171.bin"/><Relationship Id="rId1" Type="http://schemas.openxmlformats.org/officeDocument/2006/relationships/vmlDrawing" Target="../drawings/vmlDrawing30.vml"/><Relationship Id="rId6" Type="http://schemas.openxmlformats.org/officeDocument/2006/relationships/image" Target="../media/image125.wmf"/><Relationship Id="rId11" Type="http://schemas.openxmlformats.org/officeDocument/2006/relationships/oleObject" Target="../embeddings/oleObject162.bin"/><Relationship Id="rId24" Type="http://schemas.openxmlformats.org/officeDocument/2006/relationships/image" Target="../media/image132.wmf"/><Relationship Id="rId5" Type="http://schemas.openxmlformats.org/officeDocument/2006/relationships/oleObject" Target="../embeddings/oleObject159.bin"/><Relationship Id="rId15" Type="http://schemas.openxmlformats.org/officeDocument/2006/relationships/oleObject" Target="../embeddings/oleObject164.bin"/><Relationship Id="rId23" Type="http://schemas.openxmlformats.org/officeDocument/2006/relationships/oleObject" Target="../embeddings/oleObject168.bin"/><Relationship Id="rId28" Type="http://schemas.openxmlformats.org/officeDocument/2006/relationships/image" Target="../media/image14.wmf"/><Relationship Id="rId10" Type="http://schemas.openxmlformats.org/officeDocument/2006/relationships/image" Target="../media/image123.wmf"/><Relationship Id="rId19" Type="http://schemas.openxmlformats.org/officeDocument/2006/relationships/oleObject" Target="../embeddings/oleObject166.bin"/><Relationship Id="rId31" Type="http://schemas.openxmlformats.org/officeDocument/2006/relationships/oleObject" Target="../embeddings/oleObject173.bin"/><Relationship Id="rId4" Type="http://schemas.openxmlformats.org/officeDocument/2006/relationships/image" Target="../media/image124.wmf"/><Relationship Id="rId9" Type="http://schemas.openxmlformats.org/officeDocument/2006/relationships/oleObject" Target="../embeddings/oleObject161.bin"/><Relationship Id="rId14" Type="http://schemas.openxmlformats.org/officeDocument/2006/relationships/image" Target="../media/image127.wmf"/><Relationship Id="rId22" Type="http://schemas.openxmlformats.org/officeDocument/2006/relationships/image" Target="../media/image131.wmf"/><Relationship Id="rId27" Type="http://schemas.openxmlformats.org/officeDocument/2006/relationships/oleObject" Target="../embeddings/oleObject170.bin"/><Relationship Id="rId30" Type="http://schemas.openxmlformats.org/officeDocument/2006/relationships/oleObject" Target="../embeddings/oleObject172.bin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74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1.vml"/><Relationship Id="rId5" Type="http://schemas.openxmlformats.org/officeDocument/2006/relationships/image" Target="../media/image106.jpg"/><Relationship Id="rId4" Type="http://schemas.openxmlformats.org/officeDocument/2006/relationships/image" Target="../media/image134.w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7" Type="http://schemas.openxmlformats.org/officeDocument/2006/relationships/image" Target="../media/image4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3.bin"/><Relationship Id="rId5" Type="http://schemas.openxmlformats.org/officeDocument/2006/relationships/image" Target="../media/image3.wmf"/><Relationship Id="rId4" Type="http://schemas.openxmlformats.org/officeDocument/2006/relationships/oleObject" Target="../embeddings/oleObject2.bin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6.jp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2.vml"/><Relationship Id="rId5" Type="http://schemas.openxmlformats.org/officeDocument/2006/relationships/image" Target="../media/image135.wmf"/><Relationship Id="rId4" Type="http://schemas.openxmlformats.org/officeDocument/2006/relationships/oleObject" Target="../embeddings/oleObject175.bin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9.jpg"/><Relationship Id="rId7" Type="http://schemas.openxmlformats.org/officeDocument/2006/relationships/image" Target="../media/image138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3.vml"/><Relationship Id="rId6" Type="http://schemas.openxmlformats.org/officeDocument/2006/relationships/oleObject" Target="../embeddings/oleObject177.bin"/><Relationship Id="rId5" Type="http://schemas.openxmlformats.org/officeDocument/2006/relationships/image" Target="../media/image137.wmf"/><Relationship Id="rId4" Type="http://schemas.openxmlformats.org/officeDocument/2006/relationships/oleObject" Target="../embeddings/oleObject176.bin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0.jp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2.jp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4.vml"/><Relationship Id="rId5" Type="http://schemas.openxmlformats.org/officeDocument/2006/relationships/image" Target="../media/image141.wmf"/><Relationship Id="rId4" Type="http://schemas.openxmlformats.org/officeDocument/2006/relationships/oleObject" Target="../embeddings/oleObject178.bin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79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5.vml"/><Relationship Id="rId5" Type="http://schemas.openxmlformats.org/officeDocument/2006/relationships/image" Target="../media/image142.jpg"/><Relationship Id="rId4" Type="http://schemas.openxmlformats.org/officeDocument/2006/relationships/image" Target="../media/image143.wmf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5.jpg"/><Relationship Id="rId2" Type="http://schemas.openxmlformats.org/officeDocument/2006/relationships/image" Target="../media/image14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6.bin"/><Relationship Id="rId3" Type="http://schemas.openxmlformats.org/officeDocument/2006/relationships/image" Target="../media/image10.jpg"/><Relationship Id="rId7" Type="http://schemas.openxmlformats.org/officeDocument/2006/relationships/image" Target="../media/image7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5.bin"/><Relationship Id="rId11" Type="http://schemas.openxmlformats.org/officeDocument/2006/relationships/image" Target="../media/image9.wmf"/><Relationship Id="rId5" Type="http://schemas.openxmlformats.org/officeDocument/2006/relationships/image" Target="../media/image6.wmf"/><Relationship Id="rId10" Type="http://schemas.openxmlformats.org/officeDocument/2006/relationships/oleObject" Target="../embeddings/oleObject7.bin"/><Relationship Id="rId4" Type="http://schemas.openxmlformats.org/officeDocument/2006/relationships/oleObject" Target="../embeddings/oleObject4.bin"/><Relationship Id="rId9" Type="http://schemas.openxmlformats.org/officeDocument/2006/relationships/image" Target="../media/image8.wmf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6.jpg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9.wmf"/><Relationship Id="rId3" Type="http://schemas.openxmlformats.org/officeDocument/2006/relationships/oleObject" Target="../embeddings/oleObject180.bin"/><Relationship Id="rId7" Type="http://schemas.openxmlformats.org/officeDocument/2006/relationships/oleObject" Target="../embeddings/oleObject182.bin"/><Relationship Id="rId12" Type="http://schemas.openxmlformats.org/officeDocument/2006/relationships/image" Target="../media/image151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6.vml"/><Relationship Id="rId6" Type="http://schemas.openxmlformats.org/officeDocument/2006/relationships/image" Target="../media/image148.wmf"/><Relationship Id="rId11" Type="http://schemas.openxmlformats.org/officeDocument/2006/relationships/oleObject" Target="../embeddings/oleObject184.bin"/><Relationship Id="rId5" Type="http://schemas.openxmlformats.org/officeDocument/2006/relationships/oleObject" Target="../embeddings/oleObject181.bin"/><Relationship Id="rId10" Type="http://schemas.openxmlformats.org/officeDocument/2006/relationships/image" Target="../media/image150.wmf"/><Relationship Id="rId4" Type="http://schemas.openxmlformats.org/officeDocument/2006/relationships/image" Target="../media/image147.wmf"/><Relationship Id="rId9" Type="http://schemas.openxmlformats.org/officeDocument/2006/relationships/oleObject" Target="../embeddings/oleObject183.bin"/></Relationships>
</file>

<file path=ppt/slides/_rels/slide5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3.wmf"/><Relationship Id="rId3" Type="http://schemas.openxmlformats.org/officeDocument/2006/relationships/oleObject" Target="../embeddings/oleObject185.bin"/><Relationship Id="rId7" Type="http://schemas.openxmlformats.org/officeDocument/2006/relationships/oleObject" Target="../embeddings/oleObject187.bin"/><Relationship Id="rId12" Type="http://schemas.openxmlformats.org/officeDocument/2006/relationships/image" Target="../media/image155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7.vml"/><Relationship Id="rId6" Type="http://schemas.openxmlformats.org/officeDocument/2006/relationships/image" Target="../media/image152.wmf"/><Relationship Id="rId11" Type="http://schemas.openxmlformats.org/officeDocument/2006/relationships/oleObject" Target="../embeddings/oleObject189.bin"/><Relationship Id="rId5" Type="http://schemas.openxmlformats.org/officeDocument/2006/relationships/oleObject" Target="../embeddings/oleObject186.bin"/><Relationship Id="rId10" Type="http://schemas.openxmlformats.org/officeDocument/2006/relationships/image" Target="../media/image154.wmf"/><Relationship Id="rId4" Type="http://schemas.openxmlformats.org/officeDocument/2006/relationships/image" Target="../media/image147.wmf"/><Relationship Id="rId9" Type="http://schemas.openxmlformats.org/officeDocument/2006/relationships/oleObject" Target="../embeddings/oleObject188.bin"/></Relationships>
</file>

<file path=ppt/slides/_rels/slide5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7.wmf"/><Relationship Id="rId3" Type="http://schemas.openxmlformats.org/officeDocument/2006/relationships/oleObject" Target="../embeddings/oleObject190.bin"/><Relationship Id="rId7" Type="http://schemas.openxmlformats.org/officeDocument/2006/relationships/oleObject" Target="../embeddings/oleObject192.bin"/><Relationship Id="rId12" Type="http://schemas.openxmlformats.org/officeDocument/2006/relationships/image" Target="../media/image159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8.vml"/><Relationship Id="rId6" Type="http://schemas.openxmlformats.org/officeDocument/2006/relationships/image" Target="../media/image156.wmf"/><Relationship Id="rId11" Type="http://schemas.openxmlformats.org/officeDocument/2006/relationships/oleObject" Target="../embeddings/oleObject194.bin"/><Relationship Id="rId5" Type="http://schemas.openxmlformats.org/officeDocument/2006/relationships/oleObject" Target="../embeddings/oleObject191.bin"/><Relationship Id="rId10" Type="http://schemas.openxmlformats.org/officeDocument/2006/relationships/image" Target="../media/image158.wmf"/><Relationship Id="rId4" Type="http://schemas.openxmlformats.org/officeDocument/2006/relationships/image" Target="../media/image147.wmf"/><Relationship Id="rId9" Type="http://schemas.openxmlformats.org/officeDocument/2006/relationships/oleObject" Target="../embeddings/oleObject193.bin"/></Relationships>
</file>

<file path=ppt/slides/_rels/slide5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2.wmf"/><Relationship Id="rId3" Type="http://schemas.openxmlformats.org/officeDocument/2006/relationships/oleObject" Target="../embeddings/oleObject195.bin"/><Relationship Id="rId7" Type="http://schemas.openxmlformats.org/officeDocument/2006/relationships/oleObject" Target="../embeddings/oleObject197.bin"/><Relationship Id="rId12" Type="http://schemas.openxmlformats.org/officeDocument/2006/relationships/oleObject" Target="../embeddings/oleObject200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9.vml"/><Relationship Id="rId6" Type="http://schemas.openxmlformats.org/officeDocument/2006/relationships/image" Target="../media/image161.wmf"/><Relationship Id="rId11" Type="http://schemas.openxmlformats.org/officeDocument/2006/relationships/oleObject" Target="../embeddings/oleObject199.bin"/><Relationship Id="rId5" Type="http://schemas.openxmlformats.org/officeDocument/2006/relationships/oleObject" Target="../embeddings/oleObject196.bin"/><Relationship Id="rId10" Type="http://schemas.openxmlformats.org/officeDocument/2006/relationships/image" Target="../media/image163.wmf"/><Relationship Id="rId4" Type="http://schemas.openxmlformats.org/officeDocument/2006/relationships/image" Target="../media/image160.wmf"/><Relationship Id="rId9" Type="http://schemas.openxmlformats.org/officeDocument/2006/relationships/oleObject" Target="../embeddings/oleObject198.bin"/></Relationships>
</file>

<file path=ppt/slides/_rels/slide5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6.wmf"/><Relationship Id="rId3" Type="http://schemas.openxmlformats.org/officeDocument/2006/relationships/oleObject" Target="../embeddings/oleObject201.bin"/><Relationship Id="rId7" Type="http://schemas.openxmlformats.org/officeDocument/2006/relationships/oleObject" Target="../embeddings/oleObject203.bin"/><Relationship Id="rId12" Type="http://schemas.openxmlformats.org/officeDocument/2006/relationships/image" Target="../media/image168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0.vml"/><Relationship Id="rId6" Type="http://schemas.openxmlformats.org/officeDocument/2006/relationships/image" Target="../media/image165.wmf"/><Relationship Id="rId11" Type="http://schemas.openxmlformats.org/officeDocument/2006/relationships/oleObject" Target="../embeddings/oleObject205.bin"/><Relationship Id="rId5" Type="http://schemas.openxmlformats.org/officeDocument/2006/relationships/oleObject" Target="../embeddings/oleObject202.bin"/><Relationship Id="rId10" Type="http://schemas.openxmlformats.org/officeDocument/2006/relationships/image" Target="../media/image167.wmf"/><Relationship Id="rId4" Type="http://schemas.openxmlformats.org/officeDocument/2006/relationships/image" Target="../media/image164.wmf"/><Relationship Id="rId9" Type="http://schemas.openxmlformats.org/officeDocument/2006/relationships/oleObject" Target="../embeddings/oleObject204.bin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0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1.vml"/><Relationship Id="rId6" Type="http://schemas.openxmlformats.org/officeDocument/2006/relationships/image" Target="../media/image170.wmf"/><Relationship Id="rId5" Type="http://schemas.openxmlformats.org/officeDocument/2006/relationships/oleObject" Target="../embeddings/oleObject207.bin"/><Relationship Id="rId4" Type="http://schemas.openxmlformats.org/officeDocument/2006/relationships/image" Target="../media/image169.wmf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wmf"/><Relationship Id="rId13" Type="http://schemas.openxmlformats.org/officeDocument/2006/relationships/oleObject" Target="../embeddings/oleObject13.bin"/><Relationship Id="rId18" Type="http://schemas.openxmlformats.org/officeDocument/2006/relationships/image" Target="../media/image5.jpg"/><Relationship Id="rId3" Type="http://schemas.openxmlformats.org/officeDocument/2006/relationships/oleObject" Target="../embeddings/oleObject8.bin"/><Relationship Id="rId7" Type="http://schemas.openxmlformats.org/officeDocument/2006/relationships/oleObject" Target="../embeddings/oleObject10.bin"/><Relationship Id="rId12" Type="http://schemas.openxmlformats.org/officeDocument/2006/relationships/image" Target="../media/image14.wmf"/><Relationship Id="rId17" Type="http://schemas.openxmlformats.org/officeDocument/2006/relationships/image" Target="../media/image16.wmf"/><Relationship Id="rId2" Type="http://schemas.openxmlformats.org/officeDocument/2006/relationships/slideLayout" Target="../slideLayouts/slideLayout7.xml"/><Relationship Id="rId16" Type="http://schemas.openxmlformats.org/officeDocument/2006/relationships/oleObject" Target="../embeddings/oleObject15.bin"/><Relationship Id="rId20" Type="http://schemas.openxmlformats.org/officeDocument/2006/relationships/image" Target="../media/image17.wmf"/><Relationship Id="rId1" Type="http://schemas.openxmlformats.org/officeDocument/2006/relationships/vmlDrawing" Target="../drawings/vmlDrawing4.vml"/><Relationship Id="rId6" Type="http://schemas.openxmlformats.org/officeDocument/2006/relationships/image" Target="../media/image11.wmf"/><Relationship Id="rId11" Type="http://schemas.openxmlformats.org/officeDocument/2006/relationships/oleObject" Target="../embeddings/oleObject12.bin"/><Relationship Id="rId5" Type="http://schemas.openxmlformats.org/officeDocument/2006/relationships/oleObject" Target="../embeddings/oleObject9.bin"/><Relationship Id="rId15" Type="http://schemas.openxmlformats.org/officeDocument/2006/relationships/oleObject" Target="../embeddings/oleObject14.bin"/><Relationship Id="rId10" Type="http://schemas.openxmlformats.org/officeDocument/2006/relationships/image" Target="../media/image13.wmf"/><Relationship Id="rId19" Type="http://schemas.openxmlformats.org/officeDocument/2006/relationships/oleObject" Target="../embeddings/oleObject16.bin"/><Relationship Id="rId4" Type="http://schemas.openxmlformats.org/officeDocument/2006/relationships/image" Target="../media/image7.wmf"/><Relationship Id="rId9" Type="http://schemas.openxmlformats.org/officeDocument/2006/relationships/oleObject" Target="../embeddings/oleObject11.bin"/><Relationship Id="rId14" Type="http://schemas.openxmlformats.org/officeDocument/2006/relationships/image" Target="../media/image15.wmf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9.bin"/><Relationship Id="rId13" Type="http://schemas.openxmlformats.org/officeDocument/2006/relationships/image" Target="../media/image14.wmf"/><Relationship Id="rId3" Type="http://schemas.openxmlformats.org/officeDocument/2006/relationships/image" Target="../media/image5.jpg"/><Relationship Id="rId7" Type="http://schemas.openxmlformats.org/officeDocument/2006/relationships/image" Target="../media/image7.wmf"/><Relationship Id="rId12" Type="http://schemas.openxmlformats.org/officeDocument/2006/relationships/oleObject" Target="../embeddings/oleObject2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.vml"/><Relationship Id="rId6" Type="http://schemas.openxmlformats.org/officeDocument/2006/relationships/oleObject" Target="../embeddings/oleObject18.bin"/><Relationship Id="rId11" Type="http://schemas.openxmlformats.org/officeDocument/2006/relationships/image" Target="../media/image20.wmf"/><Relationship Id="rId5" Type="http://schemas.openxmlformats.org/officeDocument/2006/relationships/image" Target="../media/image18.wmf"/><Relationship Id="rId15" Type="http://schemas.openxmlformats.org/officeDocument/2006/relationships/image" Target="../media/image21.wmf"/><Relationship Id="rId10" Type="http://schemas.openxmlformats.org/officeDocument/2006/relationships/oleObject" Target="../embeddings/oleObject20.bin"/><Relationship Id="rId4" Type="http://schemas.openxmlformats.org/officeDocument/2006/relationships/oleObject" Target="../embeddings/oleObject17.bin"/><Relationship Id="rId9" Type="http://schemas.openxmlformats.org/officeDocument/2006/relationships/image" Target="../media/image19.wmf"/><Relationship Id="rId14" Type="http://schemas.openxmlformats.org/officeDocument/2006/relationships/oleObject" Target="../embeddings/oleObject22.bin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5.bin"/><Relationship Id="rId3" Type="http://schemas.openxmlformats.org/officeDocument/2006/relationships/oleObject" Target="../embeddings/oleObject23.bin"/><Relationship Id="rId7" Type="http://schemas.openxmlformats.org/officeDocument/2006/relationships/image" Target="../media/image23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6.vml"/><Relationship Id="rId6" Type="http://schemas.openxmlformats.org/officeDocument/2006/relationships/oleObject" Target="../embeddings/oleObject24.bin"/><Relationship Id="rId11" Type="http://schemas.openxmlformats.org/officeDocument/2006/relationships/image" Target="../media/image25.wmf"/><Relationship Id="rId5" Type="http://schemas.openxmlformats.org/officeDocument/2006/relationships/image" Target="../media/image5.jpg"/><Relationship Id="rId10" Type="http://schemas.openxmlformats.org/officeDocument/2006/relationships/oleObject" Target="../embeddings/oleObject26.bin"/><Relationship Id="rId4" Type="http://schemas.openxmlformats.org/officeDocument/2006/relationships/image" Target="../media/image22.wmf"/><Relationship Id="rId9" Type="http://schemas.openxmlformats.org/officeDocument/2006/relationships/image" Target="../media/image24.wmf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wmf"/><Relationship Id="rId3" Type="http://schemas.openxmlformats.org/officeDocument/2006/relationships/oleObject" Target="../embeddings/oleObject27.bin"/><Relationship Id="rId7" Type="http://schemas.openxmlformats.org/officeDocument/2006/relationships/oleObject" Target="../embeddings/oleObject29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27.wmf"/><Relationship Id="rId11" Type="http://schemas.openxmlformats.org/officeDocument/2006/relationships/image" Target="../media/image5.jpg"/><Relationship Id="rId5" Type="http://schemas.openxmlformats.org/officeDocument/2006/relationships/oleObject" Target="../embeddings/oleObject28.bin"/><Relationship Id="rId10" Type="http://schemas.openxmlformats.org/officeDocument/2006/relationships/image" Target="../media/image25.wmf"/><Relationship Id="rId4" Type="http://schemas.openxmlformats.org/officeDocument/2006/relationships/image" Target="../media/image26.wmf"/><Relationship Id="rId9" Type="http://schemas.openxmlformats.org/officeDocument/2006/relationships/oleObject" Target="../embeddings/oleObject30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95400" y="4038600"/>
            <a:ext cx="6400800" cy="762000"/>
          </a:xfrm>
        </p:spPr>
        <p:txBody>
          <a:bodyPr>
            <a:normAutofit/>
          </a:bodyPr>
          <a:lstStyle/>
          <a:p>
            <a:r>
              <a:rPr lang="sr-Latn-RS" sz="4000" b="1" dirty="0" smtClean="0">
                <a:solidFill>
                  <a:schemeClr val="tx2">
                    <a:lumMod val="50000"/>
                  </a:schemeClr>
                </a:solidFill>
                <a:latin typeface="+mj-lt"/>
              </a:rPr>
              <a:t>OM20-P</a:t>
            </a:r>
            <a:r>
              <a:rPr lang="en-US" sz="4000" b="1" dirty="0" smtClean="0">
                <a:solidFill>
                  <a:schemeClr val="tx2">
                    <a:lumMod val="50000"/>
                  </a:schemeClr>
                </a:solidFill>
                <a:latin typeface="+mj-lt"/>
              </a:rPr>
              <a:t>3</a:t>
            </a:r>
            <a:endParaRPr lang="sr-Latn-RS" sz="4000" b="1" dirty="0">
              <a:solidFill>
                <a:schemeClr val="tx2">
                  <a:lumMod val="50000"/>
                </a:schemeClr>
              </a:solidFill>
              <a:latin typeface="+mj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sr-Latn-RS" sz="4000" dirty="0" smtClean="0">
                <a:solidFill>
                  <a:schemeClr val="tx2">
                    <a:lumMod val="50000"/>
                  </a:schemeClr>
                </a:solidFill>
                <a:latin typeface="Arial Black" panose="020B0A04020102020204" pitchFamily="34" charset="0"/>
              </a:rPr>
              <a:t>OTPORNOST MATERIJALA</a:t>
            </a:r>
            <a:endParaRPr lang="sr-Latn-RS" sz="4000" dirty="0">
              <a:solidFill>
                <a:schemeClr val="tx2">
                  <a:lumMod val="50000"/>
                </a:schemeClr>
              </a:solidFill>
              <a:latin typeface="Arial Black" panose="020B0A04020102020204" pitchFamily="34" charset="0"/>
            </a:endParaRPr>
          </a:p>
        </p:txBody>
      </p:sp>
      <p:sp>
        <p:nvSpPr>
          <p:cNvPr id="4" name="Subtitle 2"/>
          <p:cNvSpPr txBox="1">
            <a:spLocks/>
          </p:cNvSpPr>
          <p:nvPr/>
        </p:nvSpPr>
        <p:spPr>
          <a:xfrm>
            <a:off x="1295400" y="457200"/>
            <a:ext cx="6400800" cy="7620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 rtl="0" eaLnBrk="1" latinLnBrk="0" hangingPunct="1">
              <a:spcBef>
                <a:spcPts val="580"/>
              </a:spcBef>
              <a:buClr>
                <a:schemeClr val="accent1"/>
              </a:buClr>
              <a:buSzPct val="85000"/>
              <a:buFont typeface="Wingdings 2"/>
              <a:buNone/>
              <a:defRPr kumimoji="0" sz="2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1" latinLnBrk="0" hangingPunct="1">
              <a:spcBef>
                <a:spcPts val="370"/>
              </a:spcBef>
              <a:buClr>
                <a:schemeClr val="accent2"/>
              </a:buClr>
              <a:buSzPct val="85000"/>
              <a:buFont typeface="Wingdings 2"/>
              <a:buNone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1" latinLnBrk="0" hangingPunct="1">
              <a:spcBef>
                <a:spcPts val="370"/>
              </a:spcBef>
              <a:buClr>
                <a:schemeClr val="accent1">
                  <a:tint val="60000"/>
                </a:schemeClr>
              </a:buClr>
              <a:buSzPct val="85000"/>
              <a:buFont typeface="Wingdings 2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1" latinLnBrk="0" hangingPunct="1">
              <a:spcBef>
                <a:spcPts val="370"/>
              </a:spcBef>
              <a:buClr>
                <a:schemeClr val="accent3"/>
              </a:buClr>
              <a:buSzPct val="80000"/>
              <a:buFont typeface="Wingdings 2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1" latinLnBrk="0" hangingPunct="1">
              <a:spcBef>
                <a:spcPts val="370"/>
              </a:spcBef>
              <a:buClr>
                <a:schemeClr val="accent3"/>
              </a:buClr>
              <a:buFontTx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rtl="0" eaLnBrk="1" latinLnBrk="0" hangingPunct="1">
              <a:spcBef>
                <a:spcPts val="370"/>
              </a:spcBef>
              <a:buClr>
                <a:schemeClr val="accent3"/>
              </a:buClr>
              <a:buNone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rtl="0" eaLnBrk="1" latinLnBrk="0" hangingPunct="1">
              <a:spcBef>
                <a:spcPts val="370"/>
              </a:spcBef>
              <a:buClr>
                <a:schemeClr val="accent2"/>
              </a:buClr>
              <a:buNone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rtl="0" eaLnBrk="1" latinLnBrk="0" hangingPunct="1">
              <a:spcBef>
                <a:spcPts val="370"/>
              </a:spcBef>
              <a:buClr>
                <a:schemeClr val="accent1">
                  <a:tint val="60000"/>
                </a:schemeClr>
              </a:buClr>
              <a:buNone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rtl="0" eaLnBrk="1" latinLnBrk="0" hangingPunct="1">
              <a:spcBef>
                <a:spcPts val="370"/>
              </a:spcBef>
              <a:buClr>
                <a:schemeClr val="accent2">
                  <a:tint val="60000"/>
                </a:schemeClr>
              </a:buClr>
              <a:buNone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600" dirty="0" smtClean="0">
                <a:solidFill>
                  <a:schemeClr val="tx2">
                    <a:lumMod val="50000"/>
                  </a:schemeClr>
                </a:solidFill>
                <a:latin typeface="+mj-lt"/>
              </a:rPr>
              <a:t>Strain I. </a:t>
            </a:r>
            <a:r>
              <a:rPr lang="sr-Latn-BA" sz="3600" dirty="0" smtClean="0">
                <a:solidFill>
                  <a:schemeClr val="tx2">
                    <a:lumMod val="50000"/>
                  </a:schemeClr>
                </a:solidFill>
                <a:latin typeface="+mj-lt"/>
              </a:rPr>
              <a:t>Posavljak</a:t>
            </a:r>
            <a:endParaRPr lang="sr-Latn-BA" sz="3600" dirty="0">
              <a:solidFill>
                <a:schemeClr val="tx2">
                  <a:lumMod val="50000"/>
                </a:schemeClr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8512269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10</a:t>
            </a:fld>
            <a:endParaRPr lang="sr-Latn-R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381000"/>
            <a:ext cx="5332781" cy="2320747"/>
          </a:xfrm>
          <a:prstGeom prst="rect">
            <a:avLst/>
          </a:prstGeom>
        </p:spPr>
      </p:pic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990600" y="3207603"/>
            <a:ext cx="4191000" cy="830997"/>
          </a:xfrm>
          <a:prstGeom prst="rect">
            <a:avLst/>
          </a:prstGeom>
          <a:noFill/>
          <a:ln>
            <a:solidFill>
              <a:schemeClr val="accent6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sr-Latn-RS" sz="2400" dirty="0" smtClean="0"/>
              <a:t>Pomeranje poprečnog preseka definisanog koordinatom </a:t>
            </a:r>
            <a:r>
              <a:rPr lang="sr-Latn-RS" sz="2400" b="1" dirty="0" smtClean="0"/>
              <a:t>z = a</a:t>
            </a:r>
            <a:r>
              <a:rPr lang="en-US" sz="2400" dirty="0" smtClean="0"/>
              <a:t>:</a:t>
            </a:r>
            <a:endParaRPr lang="en-US" sz="2400" dirty="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57982642"/>
              </p:ext>
            </p:extLst>
          </p:nvPr>
        </p:nvGraphicFramePr>
        <p:xfrm>
          <a:off x="5014126" y="3644900"/>
          <a:ext cx="1295400" cy="787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1443" name="Equation" r:id="rId4" imgW="647640" imgH="393480" progId="Equation.DSMT4">
                  <p:embed/>
                </p:oleObj>
              </mc:Choice>
              <mc:Fallback>
                <p:oleObj name="Equation" r:id="rId4" imgW="647640" imgH="393480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14126" y="3644900"/>
                        <a:ext cx="1295400" cy="7874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solidFill>
                          <a:srgbClr val="422E2E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44962657"/>
              </p:ext>
            </p:extLst>
          </p:nvPr>
        </p:nvGraphicFramePr>
        <p:xfrm>
          <a:off x="4980709" y="5003800"/>
          <a:ext cx="1293813" cy="787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1444" name="Equation" r:id="rId6" imgW="647640" imgH="393480" progId="Equation.DSMT4">
                  <p:embed/>
                </p:oleObj>
              </mc:Choice>
              <mc:Fallback>
                <p:oleObj name="Equation" r:id="rId6" imgW="647640" imgH="393480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80709" y="5003800"/>
                        <a:ext cx="1293813" cy="787400"/>
                      </a:xfrm>
                      <a:prstGeom prst="rect">
                        <a:avLst/>
                      </a:prstGeom>
                      <a:solidFill>
                        <a:schemeClr val="bg2">
                          <a:lumMod val="90000"/>
                        </a:schemeClr>
                      </a:solidFill>
                      <a:ln w="9525">
                        <a:solidFill>
                          <a:srgbClr val="422E2E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9737439"/>
              </p:ext>
            </p:extLst>
          </p:nvPr>
        </p:nvGraphicFramePr>
        <p:xfrm>
          <a:off x="6781800" y="3644900"/>
          <a:ext cx="1219200" cy="787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1445" name="Equation" r:id="rId8" imgW="609480" imgH="393480" progId="Equation.DSMT4">
                  <p:embed/>
                </p:oleObj>
              </mc:Choice>
              <mc:Fallback>
                <p:oleObj name="Equation" r:id="rId8" imgW="609480" imgH="393480" progId="Equation.DSMT4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81800" y="3644900"/>
                        <a:ext cx="1219200" cy="787400"/>
                      </a:xfrm>
                      <a:prstGeom prst="rect">
                        <a:avLst/>
                      </a:prstGeom>
                      <a:solidFill>
                        <a:srgbClr val="D8D0C0"/>
                      </a:solidFill>
                      <a:ln w="9525">
                        <a:solidFill>
                          <a:srgbClr val="422E2E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Right Arrow 8"/>
          <p:cNvSpPr/>
          <p:nvPr/>
        </p:nvSpPr>
        <p:spPr>
          <a:xfrm rot="10800000">
            <a:off x="6400801" y="3962400"/>
            <a:ext cx="288000" cy="144000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03880352"/>
              </p:ext>
            </p:extLst>
          </p:nvPr>
        </p:nvGraphicFramePr>
        <p:xfrm>
          <a:off x="5410200" y="4546600"/>
          <a:ext cx="279400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1446" name="Equation" r:id="rId10" imgW="139680" imgH="203040" progId="Equation.DSMT4">
                  <p:embed/>
                </p:oleObj>
              </mc:Choice>
              <mc:Fallback>
                <p:oleObj name="Equation" r:id="rId10" imgW="139680" imgH="203040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10200" y="4546600"/>
                        <a:ext cx="279400" cy="4064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8618115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11</a:t>
            </a:fld>
            <a:endParaRPr lang="sr-Latn-RS"/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457200" y="274638"/>
            <a:ext cx="8229600" cy="1173162"/>
          </a:xfrm>
          <a:prstGeom prst="rect">
            <a:avLst/>
          </a:prstGeom>
        </p:spPr>
        <p:txBody>
          <a:bodyPr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r-Latn-RS" sz="3200" b="1" dirty="0" smtClean="0">
                <a:solidFill>
                  <a:schemeClr val="accent6">
                    <a:lumMod val="50000"/>
                  </a:schemeClr>
                </a:solidFill>
              </a:rPr>
              <a:t>2.9.3</a:t>
            </a:r>
            <a:r>
              <a:rPr lang="sr-Cyrl-RS" sz="3200" b="1" dirty="0" smtClean="0">
                <a:solidFill>
                  <a:schemeClr val="accent6">
                    <a:lumMod val="50000"/>
                  </a:schemeClr>
                </a:solidFill>
              </a:rPr>
              <a:t>. </a:t>
            </a:r>
            <a:r>
              <a:rPr lang="sr-Latn-RS" sz="3200" b="1" dirty="0" smtClean="0">
                <a:solidFill>
                  <a:schemeClr val="accent6">
                    <a:lumMod val="50000"/>
                  </a:schemeClr>
                </a:solidFill>
              </a:rPr>
              <a:t>Štap sa ukleštenim krajevima u</a:t>
            </a:r>
            <a:br>
              <a:rPr lang="sr-Latn-RS" sz="3200" b="1" dirty="0" smtClean="0">
                <a:solidFill>
                  <a:schemeClr val="accent6">
                    <a:lumMod val="50000"/>
                  </a:schemeClr>
                </a:solidFill>
              </a:rPr>
            </a:br>
            <a:r>
              <a:rPr lang="sr-Latn-RS" sz="3200" b="1" dirty="0" smtClean="0">
                <a:solidFill>
                  <a:schemeClr val="accent6">
                    <a:lumMod val="50000"/>
                  </a:schemeClr>
                </a:solidFill>
              </a:rPr>
              <a:t>          homogenom temperaturnom polju</a:t>
            </a:r>
            <a:endParaRPr lang="sr-Latn-RS" sz="32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7619" y="1806714"/>
            <a:ext cx="5332781" cy="2090318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2057399" y="4016514"/>
            <a:ext cx="426720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sr-Latn-RS" sz="2000" i="1" dirty="0"/>
              <a:t>Sl. 2.22 Štap sa ukleštenim krajevima u homogenom temperaturnom polju</a:t>
            </a:r>
            <a:endParaRPr lang="en-US" sz="2000" dirty="0"/>
          </a:p>
        </p:txBody>
      </p:sp>
      <p:sp>
        <p:nvSpPr>
          <p:cNvPr id="6" name="TextBox 5"/>
          <p:cNvSpPr txBox="1"/>
          <p:nvPr/>
        </p:nvSpPr>
        <p:spPr>
          <a:xfrm>
            <a:off x="1576828" y="5128722"/>
            <a:ext cx="4316986" cy="461665"/>
          </a:xfrm>
          <a:prstGeom prst="rect">
            <a:avLst/>
          </a:prstGeom>
          <a:noFill/>
          <a:ln>
            <a:solidFill>
              <a:schemeClr val="accent6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en-US" sz="2400" dirty="0" smtClean="0"/>
              <a:t>S</a:t>
            </a:r>
            <a:r>
              <a:rPr lang="sr-Latn-RS" sz="2400" dirty="0" err="1" smtClean="0"/>
              <a:t>tepen</a:t>
            </a:r>
            <a:r>
              <a:rPr lang="sr-Latn-RS" sz="2400" dirty="0" smtClean="0"/>
              <a:t> statičke neodređenosti</a:t>
            </a:r>
            <a:r>
              <a:rPr lang="en-US" sz="2400" dirty="0" smtClean="0"/>
              <a:t>:</a:t>
            </a:r>
            <a:endParaRPr lang="en-US" sz="2400" dirty="0"/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43114542"/>
              </p:ext>
            </p:extLst>
          </p:nvPr>
        </p:nvGraphicFramePr>
        <p:xfrm>
          <a:off x="5512814" y="5359554"/>
          <a:ext cx="2335786" cy="35544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309" name="Equation" r:id="rId4" imgW="1167893" imgH="177723" progId="Equation.DSMT4">
                  <p:embed/>
                </p:oleObj>
              </mc:Choice>
              <mc:Fallback>
                <p:oleObj name="Equation" r:id="rId4" imgW="1167893" imgH="177723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12814" y="5359554"/>
                        <a:ext cx="2335786" cy="355446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solidFill>
                          <a:schemeClr val="accent6">
                            <a:lumMod val="50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55963217"/>
              </p:ext>
            </p:extLst>
          </p:nvPr>
        </p:nvGraphicFramePr>
        <p:xfrm>
          <a:off x="7518400" y="1882914"/>
          <a:ext cx="863600" cy="914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310" name="Equation" r:id="rId6" imgW="431640" imgH="457200" progId="Equation.DSMT4">
                  <p:embed/>
                </p:oleObj>
              </mc:Choice>
              <mc:Fallback>
                <p:oleObj name="Equation" r:id="rId6" imgW="431640" imgH="457200" progId="Equation.DSMT4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18400" y="1882914"/>
                        <a:ext cx="863600" cy="9144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rgbClr val="422E2E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8210144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12</a:t>
            </a:fld>
            <a:endParaRPr lang="sr-Latn-R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8619" y="457200"/>
            <a:ext cx="5332781" cy="2090318"/>
          </a:xfrm>
          <a:prstGeom prst="rect">
            <a:avLst/>
          </a:prstGeom>
          <a:ln>
            <a:noFill/>
          </a:ln>
        </p:spPr>
      </p:pic>
      <p:sp>
        <p:nvSpPr>
          <p:cNvPr id="4" name="Rectangle 3"/>
          <p:cNvSpPr/>
          <p:nvPr/>
        </p:nvSpPr>
        <p:spPr>
          <a:xfrm>
            <a:off x="1676400" y="2644914"/>
            <a:ext cx="63246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sr-Latn-RS" sz="2000" i="1" dirty="0"/>
              <a:t>Sl. 2.23 Prikaz primene metoda sila kod štapa sa ukleštenim krajevima u homogenom temperaturnom polju</a:t>
            </a:r>
            <a:endParaRPr lang="en-US" sz="2000" dirty="0"/>
          </a:p>
        </p:txBody>
      </p:sp>
      <p:sp>
        <p:nvSpPr>
          <p:cNvPr id="5" name="TextBox 4"/>
          <p:cNvSpPr txBox="1"/>
          <p:nvPr/>
        </p:nvSpPr>
        <p:spPr>
          <a:xfrm>
            <a:off x="1714500" y="3893403"/>
            <a:ext cx="1600200" cy="830997"/>
          </a:xfrm>
          <a:prstGeom prst="rect">
            <a:avLst/>
          </a:prstGeom>
          <a:noFill/>
          <a:ln>
            <a:solidFill>
              <a:schemeClr val="accent6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sr-Latn-RS" sz="2400" b="1" dirty="0" smtClean="0"/>
              <a:t>Dopunski uslov:</a:t>
            </a:r>
            <a:endParaRPr lang="en-US" sz="2400" b="1" dirty="0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19723605"/>
              </p:ext>
            </p:extLst>
          </p:nvPr>
        </p:nvGraphicFramePr>
        <p:xfrm>
          <a:off x="2844800" y="4495800"/>
          <a:ext cx="149860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4282" name="Equation" r:id="rId4" imgW="749160" imgH="228600" progId="Equation.DSMT4">
                  <p:embed/>
                </p:oleObj>
              </mc:Choice>
              <mc:Fallback>
                <p:oleObj name="Equation" r:id="rId4" imgW="749160" imgH="228600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44800" y="4495800"/>
                        <a:ext cx="1498600" cy="4572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rgbClr val="422E2E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0630809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13</a:t>
            </a:fld>
            <a:endParaRPr lang="sr-Latn-RS"/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76039774"/>
              </p:ext>
            </p:extLst>
          </p:nvPr>
        </p:nvGraphicFramePr>
        <p:xfrm>
          <a:off x="2362200" y="2667000"/>
          <a:ext cx="1981200" cy="50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3712" name="Equation" r:id="rId3" imgW="990360" imgH="253800" progId="Equation.DSMT4">
                  <p:embed/>
                </p:oleObj>
              </mc:Choice>
              <mc:Fallback>
                <p:oleObj name="Equation" r:id="rId3" imgW="990360" imgH="253800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62200" y="2667000"/>
                        <a:ext cx="1981200" cy="5080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422E2E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03809466"/>
              </p:ext>
            </p:extLst>
          </p:nvPr>
        </p:nvGraphicFramePr>
        <p:xfrm>
          <a:off x="5562600" y="3556000"/>
          <a:ext cx="1981200" cy="787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3713" name="Equation" r:id="rId5" imgW="990360" imgH="393480" progId="Equation.DSMT4">
                  <p:embed/>
                </p:oleObj>
              </mc:Choice>
              <mc:Fallback>
                <p:oleObj name="Equation" r:id="rId5" imgW="990360" imgH="393480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62600" y="3556000"/>
                        <a:ext cx="1981200" cy="7874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422E2E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9" name="Picture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457200"/>
            <a:ext cx="5332781" cy="2090318"/>
          </a:xfrm>
          <a:prstGeom prst="rect">
            <a:avLst/>
          </a:prstGeom>
          <a:ln>
            <a:noFill/>
          </a:ln>
        </p:spPr>
      </p:pic>
      <p:sp>
        <p:nvSpPr>
          <p:cNvPr id="10" name="Rectangle 1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60050843"/>
              </p:ext>
            </p:extLst>
          </p:nvPr>
        </p:nvGraphicFramePr>
        <p:xfrm>
          <a:off x="1143000" y="3683000"/>
          <a:ext cx="3911600" cy="50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3714" name="Equation" r:id="rId8" imgW="1955520" imgH="253800" progId="Equation.DSMT4">
                  <p:embed/>
                </p:oleObj>
              </mc:Choice>
              <mc:Fallback>
                <p:oleObj name="Equation" r:id="rId8" imgW="1955520" imgH="253800" progId="Equation.DSMT4">
                  <p:embed/>
                  <p:pic>
                    <p:nvPicPr>
                      <p:cNvPr id="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43000" y="3683000"/>
                        <a:ext cx="3911600" cy="508000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rgbClr val="422E2E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13304805"/>
              </p:ext>
            </p:extLst>
          </p:nvPr>
        </p:nvGraphicFramePr>
        <p:xfrm>
          <a:off x="1143000" y="4775200"/>
          <a:ext cx="3149600" cy="787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3715" name="Equation" r:id="rId10" imgW="1574640" imgH="393480" progId="Equation.DSMT4">
                  <p:embed/>
                </p:oleObj>
              </mc:Choice>
              <mc:Fallback>
                <p:oleObj name="Equation" r:id="rId10" imgW="1574640" imgH="393480" progId="Equation.DSMT4">
                  <p:embed/>
                  <p:pic>
                    <p:nvPicPr>
                      <p:cNvPr id="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43000" y="4775200"/>
                        <a:ext cx="3149600" cy="7874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422E2E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Right Arrow 12"/>
          <p:cNvSpPr/>
          <p:nvPr/>
        </p:nvSpPr>
        <p:spPr>
          <a:xfrm rot="10800000">
            <a:off x="5122200" y="3886200"/>
            <a:ext cx="288000" cy="144000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  <p:sp>
        <p:nvSpPr>
          <p:cNvPr id="14" name="Right Arrow 13"/>
          <p:cNvSpPr/>
          <p:nvPr/>
        </p:nvSpPr>
        <p:spPr>
          <a:xfrm rot="5400000">
            <a:off x="2671200" y="3348600"/>
            <a:ext cx="288000" cy="144000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  <p:sp>
        <p:nvSpPr>
          <p:cNvPr id="15" name="Rectangle 1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graphicFrame>
        <p:nvGraphicFramePr>
          <p:cNvPr id="16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76942591"/>
              </p:ext>
            </p:extLst>
          </p:nvPr>
        </p:nvGraphicFramePr>
        <p:xfrm>
          <a:off x="4800600" y="4953000"/>
          <a:ext cx="167640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3716" name="Equation" r:id="rId12" imgW="838200" imgH="228600" progId="Equation.DSMT4">
                  <p:embed/>
                </p:oleObj>
              </mc:Choice>
              <mc:Fallback>
                <p:oleObj name="Equation" r:id="rId12" imgW="838200" imgH="228600" progId="Equation.DSMT4">
                  <p:embed/>
                  <p:pic>
                    <p:nvPicPr>
                      <p:cNvPr id="0" name="Object 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00600" y="4953000"/>
                        <a:ext cx="1676400" cy="457200"/>
                      </a:xfrm>
                      <a:prstGeom prst="rect">
                        <a:avLst/>
                      </a:prstGeom>
                      <a:solidFill>
                        <a:schemeClr val="bg2">
                          <a:lumMod val="90000"/>
                        </a:schemeClr>
                      </a:solidFill>
                      <a:ln>
                        <a:solidFill>
                          <a:srgbClr val="422E2E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" name="Object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45731977"/>
              </p:ext>
            </p:extLst>
          </p:nvPr>
        </p:nvGraphicFramePr>
        <p:xfrm>
          <a:off x="2133600" y="4343400"/>
          <a:ext cx="279400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3717" name="Equation" r:id="rId14" imgW="139680" imgH="203040" progId="Equation.DSMT4">
                  <p:embed/>
                </p:oleObj>
              </mc:Choice>
              <mc:Fallback>
                <p:oleObj name="Equation" r:id="rId14" imgW="139680" imgH="203040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33600" y="4343400"/>
                        <a:ext cx="279400" cy="4064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" name="Object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15223063"/>
              </p:ext>
            </p:extLst>
          </p:nvPr>
        </p:nvGraphicFramePr>
        <p:xfrm>
          <a:off x="4343400" y="5029200"/>
          <a:ext cx="381000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3718" name="Equation" r:id="rId16" imgW="190417" imgH="152334" progId="Equation.DSMT4">
                  <p:embed/>
                </p:oleObj>
              </mc:Choice>
              <mc:Fallback>
                <p:oleObj name="Equation" r:id="rId16" imgW="190417" imgH="152334" progId="Equation.DSMT4">
                  <p:embed/>
                  <p:pic>
                    <p:nvPicPr>
                      <p:cNvPr id="0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43400" y="5029200"/>
                        <a:ext cx="381000" cy="3048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9263028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14</a:t>
            </a:fld>
            <a:endParaRPr lang="sr-Latn-R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6300" y="579735"/>
            <a:ext cx="5332781" cy="2090318"/>
          </a:xfrm>
          <a:prstGeom prst="rect">
            <a:avLst/>
          </a:prstGeom>
        </p:spPr>
      </p:pic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21976179"/>
              </p:ext>
            </p:extLst>
          </p:nvPr>
        </p:nvGraphicFramePr>
        <p:xfrm>
          <a:off x="4457700" y="3331865"/>
          <a:ext cx="381000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5671" name="Equation" r:id="rId4" imgW="190417" imgH="152334" progId="Equation.DSMT4">
                  <p:embed/>
                </p:oleObj>
              </mc:Choice>
              <mc:Fallback>
                <p:oleObj name="Equation" r:id="rId4" imgW="190417" imgH="152334" progId="Equation.DSMT4">
                  <p:embed/>
                  <p:pic>
                    <p:nvPicPr>
                      <p:cNvPr id="0" name="Object 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57700" y="3331865"/>
                        <a:ext cx="381000" cy="3048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08438587"/>
              </p:ext>
            </p:extLst>
          </p:nvPr>
        </p:nvGraphicFramePr>
        <p:xfrm>
          <a:off x="4889500" y="3255665"/>
          <a:ext cx="231140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5672" name="Equation" r:id="rId6" imgW="1155600" imgH="228600" progId="Equation.DSMT4">
                  <p:embed/>
                </p:oleObj>
              </mc:Choice>
              <mc:Fallback>
                <p:oleObj name="Equation" r:id="rId6" imgW="1155600" imgH="228600" progId="Equation.DSMT4">
                  <p:embed/>
                  <p:pic>
                    <p:nvPicPr>
                      <p:cNvPr id="0" name="Objec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89500" y="3255665"/>
                        <a:ext cx="2311400" cy="457200"/>
                      </a:xfrm>
                      <a:prstGeom prst="rect">
                        <a:avLst/>
                      </a:prstGeom>
                      <a:solidFill>
                        <a:srgbClr val="D8D0C0"/>
                      </a:solidFill>
                      <a:ln w="9525">
                        <a:solidFill>
                          <a:srgbClr val="422E2E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1524000" y="3048000"/>
            <a:ext cx="800100" cy="461665"/>
          </a:xfrm>
          <a:prstGeom prst="rect">
            <a:avLst/>
          </a:prstGeom>
          <a:noFill/>
          <a:ln>
            <a:solidFill>
              <a:schemeClr val="accent6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sr-Latn-RS" sz="2400" dirty="0" smtClean="0"/>
              <a:t>Iz</a:t>
            </a:r>
            <a:endParaRPr lang="en-US" sz="2400" dirty="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27312144"/>
              </p:ext>
            </p:extLst>
          </p:nvPr>
        </p:nvGraphicFramePr>
        <p:xfrm>
          <a:off x="2070100" y="3255665"/>
          <a:ext cx="2311400" cy="50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5673" name="Equation" r:id="rId8" imgW="1155700" imgH="254000" progId="Equation.DSMT4">
                  <p:embed/>
                </p:oleObj>
              </mc:Choice>
              <mc:Fallback>
                <p:oleObj name="Equation" r:id="rId8" imgW="1155700" imgH="254000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70100" y="3255665"/>
                        <a:ext cx="2311400" cy="5080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solidFill>
                          <a:srgbClr val="422E2E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990600" y="4068465"/>
            <a:ext cx="3657600" cy="461665"/>
          </a:xfrm>
          <a:prstGeom prst="rect">
            <a:avLst/>
          </a:prstGeom>
          <a:noFill/>
          <a:ln>
            <a:solidFill>
              <a:schemeClr val="accent6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sr-Latn-RS" sz="2400" b="1" dirty="0" smtClean="0"/>
              <a:t>Presečne normalne sile</a:t>
            </a:r>
            <a:r>
              <a:rPr lang="en-US" sz="2400" b="1" dirty="0" smtClean="0"/>
              <a:t>:</a:t>
            </a:r>
            <a:endParaRPr lang="en-US" sz="2400" b="1" dirty="0"/>
          </a:p>
        </p:txBody>
      </p:sp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16920598"/>
              </p:ext>
            </p:extLst>
          </p:nvPr>
        </p:nvGraphicFramePr>
        <p:xfrm>
          <a:off x="4267200" y="4276130"/>
          <a:ext cx="2921000" cy="50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5674" name="Equation" r:id="rId10" imgW="1460160" imgH="253800" progId="Equation.DSMT4">
                  <p:embed/>
                </p:oleObj>
              </mc:Choice>
              <mc:Fallback>
                <p:oleObj name="Equation" r:id="rId10" imgW="1460160" imgH="253800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67200" y="4276130"/>
                        <a:ext cx="2921000" cy="5080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rgbClr val="422E2E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Right Arrow 10"/>
          <p:cNvSpPr/>
          <p:nvPr/>
        </p:nvSpPr>
        <p:spPr>
          <a:xfrm rot="5400000">
            <a:off x="5871600" y="3928665"/>
            <a:ext cx="288000" cy="144000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  <p:graphicFrame>
        <p:nvGraphicFramePr>
          <p:cNvPr id="1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5399054"/>
              </p:ext>
            </p:extLst>
          </p:nvPr>
        </p:nvGraphicFramePr>
        <p:xfrm>
          <a:off x="4419600" y="5363865"/>
          <a:ext cx="2743200" cy="50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5675" name="Equation" r:id="rId12" imgW="1371600" imgH="253800" progId="Equation.DSMT4">
                  <p:embed/>
                </p:oleObj>
              </mc:Choice>
              <mc:Fallback>
                <p:oleObj name="Equation" r:id="rId12" imgW="1371600" imgH="253800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19600" y="5363865"/>
                        <a:ext cx="2743200" cy="508000"/>
                      </a:xfrm>
                      <a:prstGeom prst="rect">
                        <a:avLst/>
                      </a:prstGeom>
                      <a:solidFill>
                        <a:schemeClr val="bg2">
                          <a:lumMod val="90000"/>
                        </a:schemeClr>
                      </a:solidFill>
                      <a:ln w="9525">
                        <a:solidFill>
                          <a:srgbClr val="422E2E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32020651"/>
              </p:ext>
            </p:extLst>
          </p:nvPr>
        </p:nvGraphicFramePr>
        <p:xfrm>
          <a:off x="5588000" y="4881265"/>
          <a:ext cx="279400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5676" name="Equation" r:id="rId14" imgW="139639" imgH="203112" progId="Equation.DSMT4">
                  <p:embed/>
                </p:oleObj>
              </mc:Choice>
              <mc:Fallback>
                <p:oleObj name="Equation" r:id="rId14" imgW="139639" imgH="203112" progId="Equation.DSMT4">
                  <p:embed/>
                  <p:pic>
                    <p:nvPicPr>
                      <p:cNvPr id="0" name="Object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88000" y="4881265"/>
                        <a:ext cx="279400" cy="4064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9776917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1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15</a:t>
            </a:fld>
            <a:endParaRPr lang="sr-Latn-R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6300" y="579735"/>
            <a:ext cx="5332781" cy="2090318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219200" y="2979003"/>
            <a:ext cx="2971800" cy="461665"/>
          </a:xfrm>
          <a:prstGeom prst="rect">
            <a:avLst/>
          </a:prstGeom>
          <a:noFill/>
          <a:ln>
            <a:solidFill>
              <a:schemeClr val="accent6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sr-Latn-RS" sz="2400" b="1" dirty="0" smtClean="0"/>
              <a:t>Normalni naponi</a:t>
            </a:r>
            <a:r>
              <a:rPr lang="en-US" sz="2400" b="1" dirty="0" smtClean="0"/>
              <a:t>:</a:t>
            </a:r>
            <a:endParaRPr lang="en-US" sz="2400" b="1" dirty="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11654133"/>
              </p:ext>
            </p:extLst>
          </p:nvPr>
        </p:nvGraphicFramePr>
        <p:xfrm>
          <a:off x="3733800" y="3251200"/>
          <a:ext cx="1955800" cy="787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8588" name="Equation" r:id="rId4" imgW="977760" imgH="393480" progId="Equation.DSMT4">
                  <p:embed/>
                </p:oleObj>
              </mc:Choice>
              <mc:Fallback>
                <p:oleObj name="Equation" r:id="rId4" imgW="977760" imgH="393480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33800" y="3251200"/>
                        <a:ext cx="1955800" cy="7874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rgbClr val="422E2E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80837232"/>
              </p:ext>
            </p:extLst>
          </p:nvPr>
        </p:nvGraphicFramePr>
        <p:xfrm>
          <a:off x="3733800" y="4572000"/>
          <a:ext cx="2590800" cy="50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8589" name="Equation" r:id="rId6" imgW="1295280" imgH="253800" progId="Equation.DSMT4">
                  <p:embed/>
                </p:oleObj>
              </mc:Choice>
              <mc:Fallback>
                <p:oleObj name="Equation" r:id="rId6" imgW="1295280" imgH="253800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33800" y="4572000"/>
                        <a:ext cx="2590800" cy="508000"/>
                      </a:xfrm>
                      <a:prstGeom prst="rect">
                        <a:avLst/>
                      </a:prstGeom>
                      <a:solidFill>
                        <a:schemeClr val="bg2">
                          <a:lumMod val="90000"/>
                        </a:schemeClr>
                      </a:solidFill>
                      <a:ln w="9525">
                        <a:solidFill>
                          <a:srgbClr val="422E2E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02267433"/>
              </p:ext>
            </p:extLst>
          </p:nvPr>
        </p:nvGraphicFramePr>
        <p:xfrm>
          <a:off x="6209081" y="3440668"/>
          <a:ext cx="1778000" cy="355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8590" name="Equation" r:id="rId8" imgW="888840" imgH="177480" progId="Equation.DSMT4">
                  <p:embed/>
                </p:oleObj>
              </mc:Choice>
              <mc:Fallback>
                <p:oleObj name="Equation" r:id="rId8" imgW="888840" imgH="177480" progId="Equation.DSMT4">
                  <p:embed/>
                  <p:pic>
                    <p:nvPicPr>
                      <p:cNvPr id="0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09081" y="3440668"/>
                        <a:ext cx="1778000" cy="355600"/>
                      </a:xfrm>
                      <a:prstGeom prst="rect">
                        <a:avLst/>
                      </a:prstGeom>
                      <a:solidFill>
                        <a:srgbClr val="D8D0C0"/>
                      </a:solidFill>
                      <a:ln w="9525">
                        <a:solidFill>
                          <a:srgbClr val="422E2E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ight Arrow 7"/>
          <p:cNvSpPr/>
          <p:nvPr/>
        </p:nvSpPr>
        <p:spPr>
          <a:xfrm rot="10800000">
            <a:off x="5791200" y="3581400"/>
            <a:ext cx="288000" cy="144000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64214158"/>
              </p:ext>
            </p:extLst>
          </p:nvPr>
        </p:nvGraphicFramePr>
        <p:xfrm>
          <a:off x="4521200" y="4114800"/>
          <a:ext cx="279400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8591" name="Equation" r:id="rId10" imgW="139680" imgH="203040" progId="Equation.DSMT4">
                  <p:embed/>
                </p:oleObj>
              </mc:Choice>
              <mc:Fallback>
                <p:oleObj name="Equation" r:id="rId10" imgW="13968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21200" y="4114800"/>
                        <a:ext cx="279400" cy="4064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3239811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8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16</a:t>
            </a:fld>
            <a:endParaRPr lang="sr-Latn-RS"/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6300" y="579735"/>
            <a:ext cx="5332781" cy="2090318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685800" y="3537803"/>
            <a:ext cx="2133600" cy="830997"/>
          </a:xfrm>
          <a:prstGeom prst="rect">
            <a:avLst/>
          </a:prstGeom>
          <a:noFill/>
          <a:ln>
            <a:solidFill>
              <a:schemeClr val="accent6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sr-Latn-RS" sz="2400" b="1" dirty="0" err="1" smtClean="0"/>
              <a:t>Podužne</a:t>
            </a:r>
            <a:r>
              <a:rPr lang="sr-Latn-RS" sz="2400" b="1" dirty="0" smtClean="0"/>
              <a:t> deformacije</a:t>
            </a:r>
            <a:r>
              <a:rPr lang="en-US" sz="2400" b="1" dirty="0" smtClean="0"/>
              <a:t>:</a:t>
            </a:r>
            <a:endParaRPr lang="en-US" sz="2400" b="1" dirty="0"/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39626570"/>
              </p:ext>
            </p:extLst>
          </p:nvPr>
        </p:nvGraphicFramePr>
        <p:xfrm>
          <a:off x="2590800" y="3962400"/>
          <a:ext cx="1879600" cy="787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6751" name="Equation" r:id="rId4" imgW="939600" imgH="393480" progId="Equation.DSMT4">
                  <p:embed/>
                </p:oleObj>
              </mc:Choice>
              <mc:Fallback>
                <p:oleObj name="Equation" r:id="rId4" imgW="939600" imgH="393480" progId="Equation.DSMT4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90800" y="3962400"/>
                        <a:ext cx="1879600" cy="7874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rgbClr val="422E2E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12591632"/>
              </p:ext>
            </p:extLst>
          </p:nvPr>
        </p:nvGraphicFramePr>
        <p:xfrm>
          <a:off x="3556000" y="5283200"/>
          <a:ext cx="1549400" cy="355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6752" name="Equation" r:id="rId6" imgW="774360" imgH="177480" progId="Equation.DSMT4">
                  <p:embed/>
                </p:oleObj>
              </mc:Choice>
              <mc:Fallback>
                <p:oleObj name="Equation" r:id="rId6" imgW="774360" imgH="177480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56000" y="5283200"/>
                        <a:ext cx="1549400" cy="355600"/>
                      </a:xfrm>
                      <a:prstGeom prst="rect">
                        <a:avLst/>
                      </a:prstGeom>
                      <a:solidFill>
                        <a:srgbClr val="D8D0C0"/>
                      </a:solidFill>
                      <a:ln w="9525">
                        <a:solidFill>
                          <a:srgbClr val="422E2E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82832556"/>
              </p:ext>
            </p:extLst>
          </p:nvPr>
        </p:nvGraphicFramePr>
        <p:xfrm>
          <a:off x="4114800" y="3005138"/>
          <a:ext cx="124460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6753" name="Equation" r:id="rId8" imgW="622080" imgH="228600" progId="Equation.DSMT4">
                  <p:embed/>
                </p:oleObj>
              </mc:Choice>
              <mc:Fallback>
                <p:oleObj name="Equation" r:id="rId8" imgW="622080" imgH="228600" progId="Equation.DSMT4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14800" y="3005138"/>
                        <a:ext cx="1244600" cy="457200"/>
                      </a:xfrm>
                      <a:prstGeom prst="rect">
                        <a:avLst/>
                      </a:prstGeom>
                      <a:solidFill>
                        <a:srgbClr val="D8D0C0"/>
                      </a:solidFill>
                      <a:ln w="9525">
                        <a:solidFill>
                          <a:srgbClr val="422E2E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Right Arrow 11"/>
          <p:cNvSpPr/>
          <p:nvPr/>
        </p:nvSpPr>
        <p:spPr>
          <a:xfrm rot="5400000">
            <a:off x="4127400" y="3678800"/>
            <a:ext cx="288000" cy="144000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  <p:sp>
        <p:nvSpPr>
          <p:cNvPr id="13" name="Right Arrow 12"/>
          <p:cNvSpPr/>
          <p:nvPr/>
        </p:nvSpPr>
        <p:spPr>
          <a:xfrm rot="16200000" flipV="1">
            <a:off x="3585600" y="4974200"/>
            <a:ext cx="288000" cy="144000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  <p:graphicFrame>
        <p:nvGraphicFramePr>
          <p:cNvPr id="14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39292575"/>
              </p:ext>
            </p:extLst>
          </p:nvPr>
        </p:nvGraphicFramePr>
        <p:xfrm>
          <a:off x="4572000" y="4216400"/>
          <a:ext cx="381000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6754" name="Equation" r:id="rId10" imgW="190417" imgH="152334" progId="Equation.DSMT4">
                  <p:embed/>
                </p:oleObj>
              </mc:Choice>
              <mc:Fallback>
                <p:oleObj name="Equation" r:id="rId10" imgW="190417" imgH="152334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0" y="4216400"/>
                        <a:ext cx="381000" cy="3048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08567067"/>
              </p:ext>
            </p:extLst>
          </p:nvPr>
        </p:nvGraphicFramePr>
        <p:xfrm>
          <a:off x="5029200" y="4114800"/>
          <a:ext cx="3124200" cy="50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6755" name="Equation" r:id="rId12" imgW="1562040" imgH="253800" progId="Equation.DSMT4">
                  <p:embed/>
                </p:oleObj>
              </mc:Choice>
              <mc:Fallback>
                <p:oleObj name="Equation" r:id="rId12" imgW="1562040" imgH="253800" progId="Equation.DSMT4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29200" y="4114800"/>
                        <a:ext cx="3124200" cy="5080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422E2E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68236844"/>
              </p:ext>
            </p:extLst>
          </p:nvPr>
        </p:nvGraphicFramePr>
        <p:xfrm>
          <a:off x="6934200" y="5130800"/>
          <a:ext cx="1219200" cy="50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6756" name="Equation" r:id="rId14" imgW="609480" imgH="253800" progId="Equation.DSMT4">
                  <p:embed/>
                </p:oleObj>
              </mc:Choice>
              <mc:Fallback>
                <p:oleObj name="Equation" r:id="rId14" imgW="609480" imgH="253800" progId="Equation.DSMT4">
                  <p:embed/>
                  <p:pic>
                    <p:nvPicPr>
                      <p:cNvPr id="0" name="Object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34200" y="5130800"/>
                        <a:ext cx="1219200" cy="508000"/>
                      </a:xfrm>
                      <a:prstGeom prst="rect">
                        <a:avLst/>
                      </a:prstGeom>
                      <a:solidFill>
                        <a:schemeClr val="bg2">
                          <a:lumMod val="90000"/>
                        </a:schemeClr>
                      </a:solidFill>
                      <a:ln w="9525">
                        <a:solidFill>
                          <a:srgbClr val="422E2E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" name="Object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04124294"/>
              </p:ext>
            </p:extLst>
          </p:nvPr>
        </p:nvGraphicFramePr>
        <p:xfrm>
          <a:off x="7645400" y="4699000"/>
          <a:ext cx="279400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6757" name="Equation" r:id="rId16" imgW="139639" imgH="203112" progId="Equation.DSMT4">
                  <p:embed/>
                </p:oleObj>
              </mc:Choice>
              <mc:Fallback>
                <p:oleObj name="Equation" r:id="rId16" imgW="139639" imgH="203112" progId="Equation.DSMT4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45400" y="4699000"/>
                        <a:ext cx="279400" cy="4064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1722822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2" grpId="0" animBg="1"/>
      <p:bldP spid="13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17</a:t>
            </a:fld>
            <a:endParaRPr lang="sr-Latn-R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6300" y="579735"/>
            <a:ext cx="5332781" cy="209031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447800" y="3200400"/>
            <a:ext cx="2856890" cy="830997"/>
          </a:xfrm>
          <a:prstGeom prst="rect">
            <a:avLst/>
          </a:prstGeom>
          <a:noFill/>
          <a:ln>
            <a:solidFill>
              <a:schemeClr val="accent6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sr-Latn-RS" sz="2400" b="1" dirty="0" smtClean="0"/>
              <a:t>Izduženje u funkciji od koordinate z</a:t>
            </a:r>
            <a:r>
              <a:rPr lang="en-US" sz="2400" b="1" dirty="0" smtClean="0"/>
              <a:t>:</a:t>
            </a:r>
            <a:endParaRPr lang="en-US" sz="2400" b="1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35064539"/>
              </p:ext>
            </p:extLst>
          </p:nvPr>
        </p:nvGraphicFramePr>
        <p:xfrm>
          <a:off x="3886200" y="3733800"/>
          <a:ext cx="1905000" cy="939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0625" name="Equation" r:id="rId4" imgW="952200" imgH="469800" progId="Equation.DSMT4">
                  <p:embed/>
                </p:oleObj>
              </mc:Choice>
              <mc:Fallback>
                <p:oleObj name="Equation" r:id="rId4" imgW="952200" imgH="469800" progId="Equation.DSMT4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86200" y="3733800"/>
                        <a:ext cx="1905000" cy="9398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rgbClr val="422E2E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91215862"/>
              </p:ext>
            </p:extLst>
          </p:nvPr>
        </p:nvGraphicFramePr>
        <p:xfrm>
          <a:off x="6324600" y="3911600"/>
          <a:ext cx="1219200" cy="50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0626" name="Equation" r:id="rId6" imgW="609480" imgH="253800" progId="Equation.DSMT4">
                  <p:embed/>
                </p:oleObj>
              </mc:Choice>
              <mc:Fallback>
                <p:oleObj name="Equation" r:id="rId6" imgW="609480" imgH="253800" progId="Equation.DSMT4">
                  <p:embed/>
                  <p:pic>
                    <p:nvPicPr>
                      <p:cNvPr id="0" name="Objec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24600" y="3911600"/>
                        <a:ext cx="1219200" cy="508000"/>
                      </a:xfrm>
                      <a:prstGeom prst="rect">
                        <a:avLst/>
                      </a:prstGeom>
                      <a:solidFill>
                        <a:srgbClr val="D8D0C0"/>
                      </a:solidFill>
                      <a:ln w="9525">
                        <a:solidFill>
                          <a:srgbClr val="422E2E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ight Arrow 6"/>
          <p:cNvSpPr/>
          <p:nvPr/>
        </p:nvSpPr>
        <p:spPr>
          <a:xfrm rot="10800000">
            <a:off x="5884200" y="4114800"/>
            <a:ext cx="288000" cy="144000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62123960"/>
              </p:ext>
            </p:extLst>
          </p:nvPr>
        </p:nvGraphicFramePr>
        <p:xfrm>
          <a:off x="4267200" y="4775200"/>
          <a:ext cx="279400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0627" name="Equation" r:id="rId8" imgW="139680" imgH="203040" progId="Equation.DSMT4">
                  <p:embed/>
                </p:oleObj>
              </mc:Choice>
              <mc:Fallback>
                <p:oleObj name="Equation" r:id="rId8" imgW="13968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67200" y="4775200"/>
                        <a:ext cx="279400" cy="4064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57076737"/>
              </p:ext>
            </p:extLst>
          </p:nvPr>
        </p:nvGraphicFramePr>
        <p:xfrm>
          <a:off x="3886200" y="5257800"/>
          <a:ext cx="863600" cy="355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0628" name="Equation" r:id="rId10" imgW="431640" imgH="177480" progId="Equation.DSMT4">
                  <p:embed/>
                </p:oleObj>
              </mc:Choice>
              <mc:Fallback>
                <p:oleObj name="Equation" r:id="rId10" imgW="431640" imgH="177480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86200" y="5257800"/>
                        <a:ext cx="863600" cy="355600"/>
                      </a:xfrm>
                      <a:prstGeom prst="rect">
                        <a:avLst/>
                      </a:prstGeom>
                      <a:solidFill>
                        <a:schemeClr val="bg2">
                          <a:lumMod val="90000"/>
                        </a:schemeClr>
                      </a:solidFill>
                      <a:ln w="9525">
                        <a:solidFill>
                          <a:srgbClr val="422E2E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0325540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630362"/>
          </a:xfrm>
        </p:spPr>
        <p:txBody>
          <a:bodyPr>
            <a:normAutofit/>
          </a:bodyPr>
          <a:lstStyle/>
          <a:p>
            <a:r>
              <a:rPr lang="en-US" sz="3200" dirty="0" smtClean="0">
                <a:solidFill>
                  <a:schemeClr val="accent6">
                    <a:lumMod val="50000"/>
                  </a:schemeClr>
                </a:solidFill>
                <a:latin typeface="Arial Black" panose="020B0A04020102020204" pitchFamily="34" charset="0"/>
              </a:rPr>
              <a:t>2.</a:t>
            </a:r>
            <a:r>
              <a:rPr lang="sr-Latn-RS" sz="3200" dirty="0" smtClean="0">
                <a:solidFill>
                  <a:schemeClr val="accent6">
                    <a:lumMod val="50000"/>
                  </a:schemeClr>
                </a:solidFill>
                <a:latin typeface="Arial Black" panose="020B0A04020102020204" pitchFamily="34" charset="0"/>
              </a:rPr>
              <a:t>10</a:t>
            </a:r>
            <a:r>
              <a:rPr lang="en-US" sz="3200" dirty="0" smtClean="0">
                <a:solidFill>
                  <a:schemeClr val="accent6">
                    <a:lumMod val="50000"/>
                  </a:schemeClr>
                </a:solidFill>
                <a:latin typeface="Arial Black" panose="020B0A04020102020204" pitchFamily="34" charset="0"/>
              </a:rPr>
              <a:t>. </a:t>
            </a:r>
            <a:r>
              <a:rPr lang="sr-Latn-RS" sz="3200" dirty="0">
                <a:solidFill>
                  <a:schemeClr val="accent6">
                    <a:lumMod val="50000"/>
                  </a:schemeClr>
                </a:solidFill>
                <a:latin typeface="Arial Black" panose="020B0A04020102020204" pitchFamily="34" charset="0"/>
              </a:rPr>
              <a:t>Statički o</a:t>
            </a:r>
            <a:r>
              <a:rPr lang="sr-Latn-RS" sz="3200" dirty="0" smtClean="0">
                <a:solidFill>
                  <a:schemeClr val="accent6">
                    <a:lumMod val="50000"/>
                  </a:schemeClr>
                </a:solidFill>
                <a:latin typeface="Arial Black" panose="020B0A04020102020204" pitchFamily="34" charset="0"/>
              </a:rPr>
              <a:t>dređene i statički</a:t>
            </a:r>
            <a:br>
              <a:rPr lang="sr-Latn-RS" sz="3200" dirty="0" smtClean="0">
                <a:solidFill>
                  <a:schemeClr val="accent6">
                    <a:lumMod val="50000"/>
                  </a:schemeClr>
                </a:solidFill>
                <a:latin typeface="Arial Black" panose="020B0A04020102020204" pitchFamily="34" charset="0"/>
              </a:rPr>
            </a:br>
            <a:r>
              <a:rPr lang="sr-Latn-RS" sz="3200" dirty="0">
                <a:solidFill>
                  <a:schemeClr val="accent6">
                    <a:lumMod val="50000"/>
                  </a:schemeClr>
                </a:solidFill>
                <a:latin typeface="Arial Black" panose="020B0A04020102020204" pitchFamily="34" charset="0"/>
              </a:rPr>
              <a:t> </a:t>
            </a:r>
            <a:r>
              <a:rPr lang="sr-Latn-RS" sz="3200" dirty="0" smtClean="0">
                <a:solidFill>
                  <a:schemeClr val="accent6">
                    <a:lumMod val="50000"/>
                  </a:schemeClr>
                </a:solidFill>
                <a:latin typeface="Arial Black" panose="020B0A04020102020204" pitchFamily="34" charset="0"/>
              </a:rPr>
              <a:t>        neodređene štapne</a:t>
            </a:r>
            <a:br>
              <a:rPr lang="sr-Latn-RS" sz="3200" dirty="0" smtClean="0">
                <a:solidFill>
                  <a:schemeClr val="accent6">
                    <a:lumMod val="50000"/>
                  </a:schemeClr>
                </a:solidFill>
                <a:latin typeface="Arial Black" panose="020B0A04020102020204" pitchFamily="34" charset="0"/>
              </a:rPr>
            </a:br>
            <a:r>
              <a:rPr lang="sr-Latn-RS" sz="3200" dirty="0">
                <a:solidFill>
                  <a:schemeClr val="accent6">
                    <a:lumMod val="50000"/>
                  </a:schemeClr>
                </a:solidFill>
                <a:latin typeface="Arial Black" panose="020B0A04020102020204" pitchFamily="34" charset="0"/>
              </a:rPr>
              <a:t> </a:t>
            </a:r>
            <a:r>
              <a:rPr lang="sr-Latn-RS" sz="3200" dirty="0" smtClean="0">
                <a:solidFill>
                  <a:schemeClr val="accent6">
                    <a:lumMod val="50000"/>
                  </a:schemeClr>
                </a:solidFill>
                <a:latin typeface="Arial Black" panose="020B0A04020102020204" pitchFamily="34" charset="0"/>
              </a:rPr>
              <a:t>        konstrukcije</a:t>
            </a:r>
            <a:endParaRPr lang="en-US" sz="32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18</a:t>
            </a:fld>
            <a:endParaRPr lang="sr-Latn-R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>
          <a:xfrm>
            <a:off x="914400" y="1981200"/>
            <a:ext cx="7772400" cy="4038600"/>
          </a:xfrm>
        </p:spPr>
        <p:txBody>
          <a:bodyPr>
            <a:normAutofit/>
          </a:bodyPr>
          <a:lstStyle/>
          <a:p>
            <a:pPr algn="just"/>
            <a:r>
              <a:rPr lang="sr-Latn-RS" sz="3200" dirty="0"/>
              <a:t>Rešavanje problema štapnih konstrukcija, svodi se na iznalaženje sila u štapovima kao i iznalaženje pomeranja zajedničkih čvorova</a:t>
            </a:r>
            <a:r>
              <a:rPr lang="sr-Latn-RS" sz="3200" dirty="0" smtClean="0"/>
              <a:t>.</a:t>
            </a:r>
          </a:p>
          <a:p>
            <a:pPr algn="just"/>
            <a:r>
              <a:rPr lang="sr-Latn-RS" sz="3200" dirty="0" smtClean="0"/>
              <a:t>U </a:t>
            </a:r>
            <a:r>
              <a:rPr lang="sr-Latn-RS" sz="3200" dirty="0"/>
              <a:t>postupak rešavanja uvodi se </a:t>
            </a:r>
            <a:r>
              <a:rPr lang="sr-Latn-RS" sz="3200" b="1" dirty="0"/>
              <a:t>plan pomeranja</a:t>
            </a:r>
            <a:r>
              <a:rPr lang="sr-Latn-RS" sz="3200" dirty="0" smtClean="0"/>
              <a:t>.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5255835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19</a:t>
            </a:fld>
            <a:endParaRPr lang="sr-Latn-R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4600" y="609594"/>
            <a:ext cx="4515307" cy="3730752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2190292" y="4476690"/>
            <a:ext cx="489630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sr-Latn-RS" sz="2000" i="1" dirty="0"/>
              <a:t>Sl. 2.24 Konstrukcija formirana od dva štapa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0936856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96962"/>
          </a:xfrm>
        </p:spPr>
        <p:txBody>
          <a:bodyPr>
            <a:normAutofit fontScale="90000"/>
          </a:bodyPr>
          <a:lstStyle/>
          <a:p>
            <a:pPr algn="l"/>
            <a:r>
              <a:rPr lang="en-US" sz="3600" dirty="0" smtClean="0">
                <a:solidFill>
                  <a:schemeClr val="accent6">
                    <a:lumMod val="50000"/>
                  </a:schemeClr>
                </a:solidFill>
                <a:latin typeface="Arial Black" panose="020B0A04020102020204" pitchFamily="34" charset="0"/>
              </a:rPr>
              <a:t>2.9. </a:t>
            </a:r>
            <a:r>
              <a:rPr lang="sr-Latn-RS" sz="3600" dirty="0" smtClean="0">
                <a:solidFill>
                  <a:schemeClr val="accent6">
                    <a:lumMod val="50000"/>
                  </a:schemeClr>
                </a:solidFill>
                <a:latin typeface="Arial Black" panose="020B0A04020102020204" pitchFamily="34" charset="0"/>
              </a:rPr>
              <a:t>Statički neodređeni problemi štapova</a:t>
            </a:r>
            <a:endParaRPr lang="sr-Latn-RS" sz="3600" dirty="0">
              <a:solidFill>
                <a:schemeClr val="accent6">
                  <a:lumMod val="50000"/>
                </a:schemeClr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2286000"/>
            <a:ext cx="8229600" cy="3840163"/>
          </a:xfrm>
        </p:spPr>
        <p:txBody>
          <a:bodyPr>
            <a:normAutofit/>
          </a:bodyPr>
          <a:lstStyle/>
          <a:p>
            <a:pPr algn="just"/>
            <a:r>
              <a:rPr lang="sr-Latn-RS" sz="3200" dirty="0"/>
              <a:t>Konstrukcija je </a:t>
            </a:r>
            <a:r>
              <a:rPr lang="sr-Latn-RS" sz="3200" b="1" dirty="0"/>
              <a:t>statički određena</a:t>
            </a:r>
            <a:r>
              <a:rPr lang="sr-Latn-RS" sz="3200" dirty="0"/>
              <a:t> ako joj se sve nepoznate veličine (reakcije veza, i sve presečne sile) mogu odrediti iz raspoloživih statičkih uslova ravnoteže</a:t>
            </a:r>
            <a:r>
              <a:rPr lang="sr-Latn-RS" sz="3200" dirty="0" smtClean="0"/>
              <a:t>.</a:t>
            </a:r>
          </a:p>
          <a:p>
            <a:pPr algn="just"/>
            <a:r>
              <a:rPr lang="sr-Latn-RS" sz="3200" dirty="0" smtClean="0"/>
              <a:t>U </a:t>
            </a:r>
            <a:r>
              <a:rPr lang="sr-Latn-RS" sz="3200" dirty="0"/>
              <a:t>suprotnom je konstrukcija </a:t>
            </a:r>
            <a:r>
              <a:rPr lang="sr-Latn-RS" sz="3200" b="1" dirty="0"/>
              <a:t>statički neodređena</a:t>
            </a:r>
            <a:r>
              <a:rPr lang="sr-Latn-RS" sz="3200" dirty="0"/>
              <a:t>.</a:t>
            </a:r>
            <a:endParaRPr lang="en-US" sz="3200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457200" y="1337400"/>
            <a:ext cx="8229600" cy="720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sr-Latn-RS" sz="3200" b="1" dirty="0" smtClean="0">
                <a:solidFill>
                  <a:schemeClr val="accent6">
                    <a:lumMod val="50000"/>
                  </a:schemeClr>
                </a:solidFill>
              </a:rPr>
              <a:t>2.9.1. Pojam statičke neodređenosti</a:t>
            </a:r>
            <a:endParaRPr lang="sr-Latn-RS" sz="32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2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41885688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20</a:t>
            </a:fld>
            <a:endParaRPr lang="sr-Latn-R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6389" y="737306"/>
            <a:ext cx="1689811" cy="172821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841248"/>
            <a:ext cx="4515307" cy="3730752"/>
          </a:xfrm>
          <a:prstGeom prst="rect">
            <a:avLst/>
          </a:prstGeom>
        </p:spPr>
      </p:pic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48383891"/>
              </p:ext>
            </p:extLst>
          </p:nvPr>
        </p:nvGraphicFramePr>
        <p:xfrm>
          <a:off x="5422900" y="3126494"/>
          <a:ext cx="2946400" cy="914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1582" name="Equation" r:id="rId5" imgW="1473120" imgH="457200" progId="Equation.DSMT4">
                  <p:embed/>
                </p:oleObj>
              </mc:Choice>
              <mc:Fallback>
                <p:oleObj name="Equation" r:id="rId5" imgW="1473120" imgH="457200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22900" y="3126494"/>
                        <a:ext cx="2946400" cy="914400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chemeClr val="accent6">
                            <a:lumMod val="50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20142758"/>
              </p:ext>
            </p:extLst>
          </p:nvPr>
        </p:nvGraphicFramePr>
        <p:xfrm>
          <a:off x="6960184" y="4623506"/>
          <a:ext cx="1345616" cy="162489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1583" name="Equation" r:id="rId7" imgW="672808" imgH="812447" progId="Equation.DSMT4">
                  <p:embed/>
                </p:oleObj>
              </mc:Choice>
              <mc:Fallback>
                <p:oleObj name="Equation" r:id="rId7" imgW="672808" imgH="812447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60184" y="4623506"/>
                        <a:ext cx="1345616" cy="1624894"/>
                      </a:xfrm>
                      <a:prstGeom prst="rect">
                        <a:avLst/>
                      </a:prstGeom>
                      <a:solidFill>
                        <a:schemeClr val="bg2">
                          <a:lumMod val="90000"/>
                        </a:schemeClr>
                      </a:solidFill>
                      <a:ln>
                        <a:solidFill>
                          <a:schemeClr val="accent6">
                            <a:lumMod val="50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22559487"/>
              </p:ext>
            </p:extLst>
          </p:nvPr>
        </p:nvGraphicFramePr>
        <p:xfrm>
          <a:off x="7264400" y="4166306"/>
          <a:ext cx="279400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1584" name="Equation" r:id="rId9" imgW="139639" imgH="203112" progId="Equation.DSMT4">
                  <p:embed/>
                </p:oleObj>
              </mc:Choice>
              <mc:Fallback>
                <p:oleObj name="Equation" r:id="rId9" imgW="139639" imgH="203112" progId="Equation.DSMT4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64400" y="4166306"/>
                        <a:ext cx="279400" cy="4064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Rounded Rectangle 9"/>
          <p:cNvSpPr/>
          <p:nvPr/>
        </p:nvSpPr>
        <p:spPr>
          <a:xfrm>
            <a:off x="5638800" y="508706"/>
            <a:ext cx="2438400" cy="2209800"/>
          </a:xfrm>
          <a:prstGeom prst="roundRect">
            <a:avLst/>
          </a:prstGeom>
          <a:noFill/>
          <a:ln w="2222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1" name="Elbow Connector 10"/>
          <p:cNvCxnSpPr>
            <a:stCxn id="6" idx="3"/>
            <a:endCxn id="10" idx="3"/>
          </p:cNvCxnSpPr>
          <p:nvPr/>
        </p:nvCxnSpPr>
        <p:spPr>
          <a:xfrm flipH="1" flipV="1">
            <a:off x="8077200" y="1613606"/>
            <a:ext cx="292100" cy="1970088"/>
          </a:xfrm>
          <a:prstGeom prst="bentConnector3">
            <a:avLst>
              <a:gd name="adj1" fmla="val -78261"/>
            </a:avLst>
          </a:prstGeom>
          <a:ln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255480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21</a:t>
            </a:fld>
            <a:endParaRPr lang="sr-Latn-R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6389" y="737306"/>
            <a:ext cx="1689811" cy="172821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841248"/>
            <a:ext cx="4515307" cy="3730752"/>
          </a:xfrm>
          <a:prstGeom prst="rect">
            <a:avLst/>
          </a:prstGeom>
        </p:spPr>
      </p:pic>
      <p:sp>
        <p:nvSpPr>
          <p:cNvPr id="5" name="Rounded Rectangle 4"/>
          <p:cNvSpPr/>
          <p:nvPr/>
        </p:nvSpPr>
        <p:spPr>
          <a:xfrm>
            <a:off x="5638800" y="508706"/>
            <a:ext cx="2438400" cy="2209800"/>
          </a:xfrm>
          <a:prstGeom prst="roundRect">
            <a:avLst/>
          </a:prstGeom>
          <a:noFill/>
          <a:ln w="2222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4445000" y="3048000"/>
            <a:ext cx="3429000" cy="830997"/>
          </a:xfrm>
          <a:prstGeom prst="rect">
            <a:avLst/>
          </a:prstGeom>
          <a:noFill/>
          <a:ln>
            <a:solidFill>
              <a:schemeClr val="accent6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sr-Latn-RS" sz="2400" dirty="0" smtClean="0"/>
              <a:t>Sila S1 izaziva izduženje štapa 1:</a:t>
            </a:r>
            <a:endParaRPr lang="en-US" sz="2400" dirty="0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96328863"/>
              </p:ext>
            </p:extLst>
          </p:nvPr>
        </p:nvGraphicFramePr>
        <p:xfrm>
          <a:off x="7188200" y="3657600"/>
          <a:ext cx="1193800" cy="787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557" name="Equation" r:id="rId5" imgW="596880" imgH="393480" progId="Equation.DSMT4">
                  <p:embed/>
                </p:oleObj>
              </mc:Choice>
              <mc:Fallback>
                <p:oleObj name="Equation" r:id="rId5" imgW="596880" imgH="393480" progId="Equation.DSMT4">
                  <p:embed/>
                  <p:pic>
                    <p:nvPicPr>
                      <p:cNvPr id="0" name="Objec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88200" y="3657600"/>
                        <a:ext cx="1193800" cy="7874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solidFill>
                          <a:schemeClr val="accent6">
                            <a:lumMod val="50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4419600" y="4630003"/>
            <a:ext cx="3429000" cy="830997"/>
          </a:xfrm>
          <a:prstGeom prst="rect">
            <a:avLst/>
          </a:prstGeom>
          <a:noFill/>
          <a:ln>
            <a:solidFill>
              <a:schemeClr val="accent6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sr-Latn-RS" sz="2400" dirty="0" smtClean="0"/>
              <a:t>Sila S2 izaziva skraćenje štapa 2:</a:t>
            </a:r>
            <a:endParaRPr lang="en-US" sz="2400" dirty="0"/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10193685"/>
              </p:ext>
            </p:extLst>
          </p:nvPr>
        </p:nvGraphicFramePr>
        <p:xfrm>
          <a:off x="7162800" y="5308600"/>
          <a:ext cx="1219200" cy="787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558" name="Equation" r:id="rId7" imgW="609480" imgH="393480" progId="Equation.DSMT4">
                  <p:embed/>
                </p:oleObj>
              </mc:Choice>
              <mc:Fallback>
                <p:oleObj name="Equation" r:id="rId7" imgW="609480" imgH="393480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62800" y="5308600"/>
                        <a:ext cx="1219200" cy="7874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rgbClr val="422E2E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1268115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22</a:t>
            </a:fld>
            <a:endParaRPr lang="sr-Latn-R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0565" y="685800"/>
            <a:ext cx="5310835" cy="4136746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914400" y="4953000"/>
            <a:ext cx="72390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sr-Latn-RS" sz="2000" i="1" dirty="0"/>
              <a:t>Sl. 2.26 Skica plana pomeranja konstrukcije formirane od dva štapa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5915100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23</a:t>
            </a:fld>
            <a:endParaRPr lang="sr-Latn-R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457200"/>
            <a:ext cx="5310835" cy="4136746"/>
          </a:xfrm>
          <a:prstGeom prst="rect">
            <a:avLst/>
          </a:prstGeom>
        </p:spPr>
      </p:pic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07593596"/>
              </p:ext>
            </p:extLst>
          </p:nvPr>
        </p:nvGraphicFramePr>
        <p:xfrm>
          <a:off x="3170238" y="3657600"/>
          <a:ext cx="5434012" cy="1016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782" name="Equation" r:id="rId4" imgW="2717640" imgH="507960" progId="Equation.DSMT4">
                  <p:embed/>
                </p:oleObj>
              </mc:Choice>
              <mc:Fallback>
                <p:oleObj name="Equation" r:id="rId4" imgW="2717640" imgH="507960" progId="Equation.DSMT4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70238" y="3657600"/>
                        <a:ext cx="5434012" cy="10160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422E2E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87948654"/>
              </p:ext>
            </p:extLst>
          </p:nvPr>
        </p:nvGraphicFramePr>
        <p:xfrm>
          <a:off x="990600" y="4902200"/>
          <a:ext cx="4214813" cy="1270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783" name="Equation" r:id="rId6" imgW="2108160" imgH="634680" progId="Equation.DSMT4">
                  <p:embed/>
                </p:oleObj>
              </mc:Choice>
              <mc:Fallback>
                <p:oleObj name="Equation" r:id="rId6" imgW="2108160" imgH="634680" progId="Equation.DSMT4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90600" y="4902200"/>
                        <a:ext cx="4214813" cy="12700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422E2E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Rectangle 2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graphicFrame>
        <p:nvGraphicFramePr>
          <p:cNvPr id="15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68212353"/>
              </p:ext>
            </p:extLst>
          </p:nvPr>
        </p:nvGraphicFramePr>
        <p:xfrm>
          <a:off x="5715000" y="1905000"/>
          <a:ext cx="3097456" cy="5077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784" name="Equation" r:id="rId8" imgW="1548728" imgH="253890" progId="Equation.DSMT4">
                  <p:embed/>
                </p:oleObj>
              </mc:Choice>
              <mc:Fallback>
                <p:oleObj name="Equation" r:id="rId8" imgW="1548728" imgH="253890" progId="Equation.DSMT4">
                  <p:embed/>
                  <p:pic>
                    <p:nvPicPr>
                      <p:cNvPr id="0" name="Object 2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15000" y="1905000"/>
                        <a:ext cx="3097456" cy="507780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rgbClr val="422E2E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Rectangle 3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graphicFrame>
        <p:nvGraphicFramePr>
          <p:cNvPr id="17" name="Object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72981271"/>
              </p:ext>
            </p:extLst>
          </p:nvPr>
        </p:nvGraphicFramePr>
        <p:xfrm>
          <a:off x="5638799" y="2667000"/>
          <a:ext cx="3173622" cy="5077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785" name="Equation" r:id="rId10" imgW="1587240" imgH="253800" progId="Equation.DSMT4">
                  <p:embed/>
                </p:oleObj>
              </mc:Choice>
              <mc:Fallback>
                <p:oleObj name="Equation" r:id="rId10" imgW="1587240" imgH="253800" progId="Equation.DSMT4">
                  <p:embed/>
                  <p:pic>
                    <p:nvPicPr>
                      <p:cNvPr id="0" name="Object 2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38799" y="2667000"/>
                        <a:ext cx="3173622" cy="507780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rgbClr val="422E2E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" name="Rectangle 3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graphicFrame>
        <p:nvGraphicFramePr>
          <p:cNvPr id="19" name="Object 1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36146330"/>
              </p:ext>
            </p:extLst>
          </p:nvPr>
        </p:nvGraphicFramePr>
        <p:xfrm>
          <a:off x="5435600" y="5816600"/>
          <a:ext cx="1193800" cy="50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786" name="Equation" r:id="rId12" imgW="596880" imgH="253800" progId="Equation.DSMT4">
                  <p:embed/>
                </p:oleObj>
              </mc:Choice>
              <mc:Fallback>
                <p:oleObj name="Equation" r:id="rId12" imgW="596880" imgH="253800" progId="Equation.DSMT4">
                  <p:embed/>
                  <p:pic>
                    <p:nvPicPr>
                      <p:cNvPr id="0" name="Object 3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35600" y="5816600"/>
                        <a:ext cx="1193800" cy="508000"/>
                      </a:xfrm>
                      <a:prstGeom prst="rect">
                        <a:avLst/>
                      </a:prstGeom>
                      <a:solidFill>
                        <a:schemeClr val="bg2">
                          <a:lumMod val="90000"/>
                        </a:schemeClr>
                      </a:solidFill>
                      <a:ln>
                        <a:solidFill>
                          <a:srgbClr val="422E2E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" name="Object 1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62689206"/>
              </p:ext>
            </p:extLst>
          </p:nvPr>
        </p:nvGraphicFramePr>
        <p:xfrm>
          <a:off x="7391400" y="4978400"/>
          <a:ext cx="1219200" cy="50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787" name="Equation" r:id="rId14" imgW="609480" imgH="253800" progId="Equation.DSMT4">
                  <p:embed/>
                </p:oleObj>
              </mc:Choice>
              <mc:Fallback>
                <p:oleObj name="Equation" r:id="rId14" imgW="609480" imgH="253800" progId="Equation.DSMT4">
                  <p:embed/>
                  <p:pic>
                    <p:nvPicPr>
                      <p:cNvPr id="0" name="Object 1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91400" y="4978400"/>
                        <a:ext cx="1219200" cy="508000"/>
                      </a:xfrm>
                      <a:prstGeom prst="rect">
                        <a:avLst/>
                      </a:prstGeom>
                      <a:solidFill>
                        <a:srgbClr val="D8D0C0"/>
                      </a:solidFill>
                      <a:ln w="9525">
                        <a:solidFill>
                          <a:srgbClr val="422E2E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21" name="Elbow Connector 20"/>
          <p:cNvCxnSpPr>
            <a:stCxn id="10" idx="3"/>
            <a:endCxn id="20" idx="3"/>
          </p:cNvCxnSpPr>
          <p:nvPr/>
        </p:nvCxnSpPr>
        <p:spPr>
          <a:xfrm>
            <a:off x="8604250" y="4165600"/>
            <a:ext cx="6350" cy="1066800"/>
          </a:xfrm>
          <a:prstGeom prst="bentConnector3">
            <a:avLst>
              <a:gd name="adj1" fmla="val 3700000"/>
            </a:avLst>
          </a:prstGeom>
          <a:ln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Elbow Connector 23"/>
          <p:cNvCxnSpPr>
            <a:stCxn id="13" idx="3"/>
            <a:endCxn id="19" idx="0"/>
          </p:cNvCxnSpPr>
          <p:nvPr/>
        </p:nvCxnSpPr>
        <p:spPr>
          <a:xfrm>
            <a:off x="5205413" y="5537200"/>
            <a:ext cx="827087" cy="279400"/>
          </a:xfrm>
          <a:prstGeom prst="bentConnector2">
            <a:avLst/>
          </a:prstGeom>
          <a:ln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925876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24</a:t>
            </a:fld>
            <a:endParaRPr lang="sr-Latn-R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604114"/>
            <a:ext cx="3670402" cy="4806086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533400" y="5410200"/>
            <a:ext cx="40386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sr-Latn-RS" i="1" dirty="0"/>
              <a:t>Sl. 2.27 Proizvoljno uvećan i dopunjen plan pomeranja</a:t>
            </a:r>
            <a:endParaRPr lang="en-US" dirty="0"/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sp>
        <p:nvSpPr>
          <p:cNvPr id="9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graphicFrame>
        <p:nvGraphicFramePr>
          <p:cNvPr id="13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14036105"/>
              </p:ext>
            </p:extLst>
          </p:nvPr>
        </p:nvGraphicFramePr>
        <p:xfrm>
          <a:off x="4876800" y="1828800"/>
          <a:ext cx="2081213" cy="533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876" name="Equation" r:id="rId4" imgW="1040948" imgH="266584" progId="Equation.DSMT4">
                  <p:embed/>
                </p:oleObj>
              </mc:Choice>
              <mc:Fallback>
                <p:oleObj name="Equation" r:id="rId4" imgW="1040948" imgH="266584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76800" y="1828800"/>
                        <a:ext cx="2081213" cy="5334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422E2E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13563946"/>
              </p:ext>
            </p:extLst>
          </p:nvPr>
        </p:nvGraphicFramePr>
        <p:xfrm>
          <a:off x="4876800" y="990600"/>
          <a:ext cx="1828800" cy="50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877" name="Equation" r:id="rId6" imgW="914400" imgH="253800" progId="Equation.DSMT4">
                  <p:embed/>
                </p:oleObj>
              </mc:Choice>
              <mc:Fallback>
                <p:oleObj name="Equation" r:id="rId6" imgW="914400" imgH="253800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76800" y="990600"/>
                        <a:ext cx="1828800" cy="5080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422E2E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10114791"/>
              </p:ext>
            </p:extLst>
          </p:nvPr>
        </p:nvGraphicFramePr>
        <p:xfrm>
          <a:off x="4851400" y="2819400"/>
          <a:ext cx="1981200" cy="50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878" name="Equation" r:id="rId8" imgW="990360" imgH="253800" progId="Equation.DSMT4">
                  <p:embed/>
                </p:oleObj>
              </mc:Choice>
              <mc:Fallback>
                <p:oleObj name="Equation" r:id="rId8" imgW="990360" imgH="253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51400" y="2819400"/>
                        <a:ext cx="1981200" cy="5080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422E2E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" name="Object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49462134"/>
              </p:ext>
            </p:extLst>
          </p:nvPr>
        </p:nvGraphicFramePr>
        <p:xfrm>
          <a:off x="7543800" y="3987800"/>
          <a:ext cx="1143000" cy="50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879" name="Equation" r:id="rId10" imgW="571320" imgH="253800" progId="Equation.DSMT4">
                  <p:embed/>
                </p:oleObj>
              </mc:Choice>
              <mc:Fallback>
                <p:oleObj name="Equation" r:id="rId10" imgW="571320" imgH="253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43800" y="3987800"/>
                        <a:ext cx="1143000" cy="5080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422E2E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" name="Object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39089790"/>
              </p:ext>
            </p:extLst>
          </p:nvPr>
        </p:nvGraphicFramePr>
        <p:xfrm>
          <a:off x="4800600" y="3810000"/>
          <a:ext cx="2184400" cy="863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880" name="Equation" r:id="rId12" imgW="1091880" imgH="431640" progId="Equation.DSMT4">
                  <p:embed/>
                </p:oleObj>
              </mc:Choice>
              <mc:Fallback>
                <p:oleObj name="Equation" r:id="rId12" imgW="1091880" imgH="4316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00600" y="3810000"/>
                        <a:ext cx="2184400" cy="8636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422E2E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" name="Object 1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760378"/>
              </p:ext>
            </p:extLst>
          </p:nvPr>
        </p:nvGraphicFramePr>
        <p:xfrm>
          <a:off x="4800600" y="5257800"/>
          <a:ext cx="2692400" cy="787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881" name="Equation" r:id="rId14" imgW="1346040" imgH="393480" progId="Equation.DSMT4">
                  <p:embed/>
                </p:oleObj>
              </mc:Choice>
              <mc:Fallback>
                <p:oleObj name="Equation" r:id="rId14" imgW="1346040" imgH="393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00600" y="5257800"/>
                        <a:ext cx="2692400" cy="7874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422E2E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" name="Right Arrow 19"/>
          <p:cNvSpPr/>
          <p:nvPr/>
        </p:nvSpPr>
        <p:spPr>
          <a:xfrm rot="10800000">
            <a:off x="7086601" y="4191000"/>
            <a:ext cx="288000" cy="144000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  <p:graphicFrame>
        <p:nvGraphicFramePr>
          <p:cNvPr id="21" name="Object 2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17543162"/>
              </p:ext>
            </p:extLst>
          </p:nvPr>
        </p:nvGraphicFramePr>
        <p:xfrm>
          <a:off x="5410200" y="4775200"/>
          <a:ext cx="279400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882" name="Equation" r:id="rId16" imgW="139680" imgH="203040" progId="Equation.DSMT4">
                  <p:embed/>
                </p:oleObj>
              </mc:Choice>
              <mc:Fallback>
                <p:oleObj name="Equation" r:id="rId16" imgW="13968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10200" y="4775200"/>
                        <a:ext cx="279400" cy="4064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" name="Right Arrow 21"/>
          <p:cNvSpPr/>
          <p:nvPr/>
        </p:nvSpPr>
        <p:spPr>
          <a:xfrm rot="5400000">
            <a:off x="5871600" y="3517800"/>
            <a:ext cx="288000" cy="144000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36244101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2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25</a:t>
            </a:fld>
            <a:endParaRPr lang="sr-Latn-RS"/>
          </a:p>
        </p:txBody>
      </p:sp>
      <p:graphicFrame>
        <p:nvGraphicFramePr>
          <p:cNvPr id="23" name="Object 2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35375743"/>
              </p:ext>
            </p:extLst>
          </p:nvPr>
        </p:nvGraphicFramePr>
        <p:xfrm>
          <a:off x="5233987" y="3124200"/>
          <a:ext cx="2081213" cy="533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879" name="Equation" r:id="rId3" imgW="1040948" imgH="266584" progId="Equation.DSMT4">
                  <p:embed/>
                </p:oleObj>
              </mc:Choice>
              <mc:Fallback>
                <p:oleObj name="Equation" r:id="rId3" imgW="1040948" imgH="266584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33987" y="3124200"/>
                        <a:ext cx="2081213" cy="5334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422E2E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" name="Object 2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36997016"/>
              </p:ext>
            </p:extLst>
          </p:nvPr>
        </p:nvGraphicFramePr>
        <p:xfrm>
          <a:off x="5207000" y="2057400"/>
          <a:ext cx="1930400" cy="50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880" name="Equation" r:id="rId5" imgW="965160" imgH="253800" progId="Equation.DSMT4">
                  <p:embed/>
                </p:oleObj>
              </mc:Choice>
              <mc:Fallback>
                <p:oleObj name="Equation" r:id="rId5" imgW="965160" imgH="253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07000" y="2057400"/>
                        <a:ext cx="1930400" cy="5080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422E2E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" name="Object 2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41588015"/>
              </p:ext>
            </p:extLst>
          </p:nvPr>
        </p:nvGraphicFramePr>
        <p:xfrm>
          <a:off x="5232400" y="4165600"/>
          <a:ext cx="2692400" cy="787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881" name="Equation" r:id="rId7" imgW="1345616" imgH="393529" progId="Equation.DSMT4">
                  <p:embed/>
                </p:oleObj>
              </mc:Choice>
              <mc:Fallback>
                <p:oleObj name="Equation" r:id="rId7" imgW="1345616" imgH="393529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32400" y="4165600"/>
                        <a:ext cx="2692400" cy="7874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422E2E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6" name="Right Arrow 25"/>
          <p:cNvSpPr/>
          <p:nvPr/>
        </p:nvSpPr>
        <p:spPr>
          <a:xfrm rot="5400000">
            <a:off x="6032400" y="2755800"/>
            <a:ext cx="288000" cy="144000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  <p:sp>
        <p:nvSpPr>
          <p:cNvPr id="27" name="Right Arrow 26"/>
          <p:cNvSpPr/>
          <p:nvPr/>
        </p:nvSpPr>
        <p:spPr>
          <a:xfrm rot="16200000" flipV="1">
            <a:off x="6862200" y="3822600"/>
            <a:ext cx="288000" cy="144000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  <p:graphicFrame>
        <p:nvGraphicFramePr>
          <p:cNvPr id="28" name="Object 2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02658669"/>
              </p:ext>
            </p:extLst>
          </p:nvPr>
        </p:nvGraphicFramePr>
        <p:xfrm>
          <a:off x="3606800" y="5334000"/>
          <a:ext cx="4318000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882" name="Equation" r:id="rId9" imgW="2159000" imgH="419100" progId="Equation.DSMT4">
                  <p:embed/>
                </p:oleObj>
              </mc:Choice>
              <mc:Fallback>
                <p:oleObj name="Equation" r:id="rId9" imgW="2159000" imgH="4191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06800" y="5334000"/>
                        <a:ext cx="4318000" cy="8382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422E2E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9" name="Object 2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15378729"/>
              </p:ext>
            </p:extLst>
          </p:nvPr>
        </p:nvGraphicFramePr>
        <p:xfrm>
          <a:off x="7391400" y="3276600"/>
          <a:ext cx="381000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883" name="Equation" r:id="rId11" imgW="190440" imgH="152280" progId="Equation.DSMT4">
                  <p:embed/>
                </p:oleObj>
              </mc:Choice>
              <mc:Fallback>
                <p:oleObj name="Equation" r:id="rId11" imgW="190440" imgH="1522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91400" y="3276600"/>
                        <a:ext cx="381000" cy="3048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" name="Object 2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1534780"/>
              </p:ext>
            </p:extLst>
          </p:nvPr>
        </p:nvGraphicFramePr>
        <p:xfrm>
          <a:off x="8001000" y="5638800"/>
          <a:ext cx="381000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884" name="Equation" r:id="rId13" imgW="190440" imgH="152280" progId="Equation.DSMT4">
                  <p:embed/>
                </p:oleObj>
              </mc:Choice>
              <mc:Fallback>
                <p:oleObj name="Equation" r:id="rId13" imgW="190440" imgH="1522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001000" y="5638800"/>
                        <a:ext cx="381000" cy="3048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31" name="Elbow Connector 30"/>
          <p:cNvCxnSpPr>
            <a:stCxn id="30" idx="3"/>
            <a:endCxn id="29" idx="3"/>
          </p:cNvCxnSpPr>
          <p:nvPr/>
        </p:nvCxnSpPr>
        <p:spPr>
          <a:xfrm flipH="1" flipV="1">
            <a:off x="7772400" y="3429000"/>
            <a:ext cx="609600" cy="2362200"/>
          </a:xfrm>
          <a:prstGeom prst="bentConnector3">
            <a:avLst>
              <a:gd name="adj1" fmla="val -37500"/>
            </a:avLst>
          </a:prstGeom>
          <a:ln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2" name="Picture 31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381000"/>
            <a:ext cx="3670402" cy="48060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96297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27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26</a:t>
            </a:fld>
            <a:endParaRPr lang="sr-Latn-RS"/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381000"/>
            <a:ext cx="3670402" cy="4806086"/>
          </a:xfrm>
          <a:prstGeom prst="rect">
            <a:avLst/>
          </a:prstGeom>
        </p:spPr>
      </p:pic>
      <p:sp>
        <p:nvSpPr>
          <p:cNvPr id="23" name="Rectangle 1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sp>
        <p:nvSpPr>
          <p:cNvPr id="25" name="Rectangle 1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graphicFrame>
        <p:nvGraphicFramePr>
          <p:cNvPr id="26" name="Object 2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50789104"/>
              </p:ext>
            </p:extLst>
          </p:nvPr>
        </p:nvGraphicFramePr>
        <p:xfrm>
          <a:off x="4267200" y="2453843"/>
          <a:ext cx="3429000" cy="660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8901" name="Equation" r:id="rId4" imgW="1714500" imgH="330200" progId="Equation.DSMT4">
                  <p:embed/>
                </p:oleObj>
              </mc:Choice>
              <mc:Fallback>
                <p:oleObj name="Equation" r:id="rId4" imgW="1714500" imgH="330200" progId="Equation.DSMT4">
                  <p:embed/>
                  <p:pic>
                    <p:nvPicPr>
                      <p:cNvPr id="0" name="Object 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67200" y="2453843"/>
                        <a:ext cx="3429000" cy="660400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chemeClr val="accent6">
                            <a:lumMod val="50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" name="Object 2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9324549"/>
              </p:ext>
            </p:extLst>
          </p:nvPr>
        </p:nvGraphicFramePr>
        <p:xfrm>
          <a:off x="5029200" y="1447800"/>
          <a:ext cx="1828800" cy="50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8902" name="Equation" r:id="rId6" imgW="914400" imgH="253800" progId="Equation.DSMT4">
                  <p:embed/>
                </p:oleObj>
              </mc:Choice>
              <mc:Fallback>
                <p:oleObj name="Equation" r:id="rId6" imgW="914400" imgH="253800" progId="Equation.DSMT4">
                  <p:embed/>
                  <p:pic>
                    <p:nvPicPr>
                      <p:cNvPr id="0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29200" y="1447800"/>
                        <a:ext cx="1828800" cy="5080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422E2E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8" name="Right Arrow 27"/>
          <p:cNvSpPr/>
          <p:nvPr/>
        </p:nvSpPr>
        <p:spPr>
          <a:xfrm rot="5400000">
            <a:off x="6489600" y="2146200"/>
            <a:ext cx="288000" cy="144000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  <p:sp>
        <p:nvSpPr>
          <p:cNvPr id="29" name="Right Arrow 28"/>
          <p:cNvSpPr/>
          <p:nvPr/>
        </p:nvSpPr>
        <p:spPr>
          <a:xfrm rot="16200000" flipV="1">
            <a:off x="7167000" y="3289200"/>
            <a:ext cx="288000" cy="144000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  <p:graphicFrame>
        <p:nvGraphicFramePr>
          <p:cNvPr id="30" name="Object 2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57078018"/>
              </p:ext>
            </p:extLst>
          </p:nvPr>
        </p:nvGraphicFramePr>
        <p:xfrm>
          <a:off x="7772400" y="2667000"/>
          <a:ext cx="381000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8903" name="Equation" r:id="rId8" imgW="190440" imgH="152280" progId="Equation.DSMT4">
                  <p:embed/>
                </p:oleObj>
              </mc:Choice>
              <mc:Fallback>
                <p:oleObj name="Equation" r:id="rId8" imgW="190440" imgH="1522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772400" y="2667000"/>
                        <a:ext cx="381000" cy="3048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" name="Object 3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43795734"/>
              </p:ext>
            </p:extLst>
          </p:nvPr>
        </p:nvGraphicFramePr>
        <p:xfrm>
          <a:off x="8001000" y="5791200"/>
          <a:ext cx="381000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8904" name="Equation" r:id="rId10" imgW="190440" imgH="152280" progId="Equation.DSMT4">
                  <p:embed/>
                </p:oleObj>
              </mc:Choice>
              <mc:Fallback>
                <p:oleObj name="Equation" r:id="rId10" imgW="190440" imgH="1522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001000" y="5791200"/>
                        <a:ext cx="381000" cy="3048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32" name="Elbow Connector 31"/>
          <p:cNvCxnSpPr>
            <a:stCxn id="31" idx="3"/>
            <a:endCxn id="30" idx="3"/>
          </p:cNvCxnSpPr>
          <p:nvPr/>
        </p:nvCxnSpPr>
        <p:spPr>
          <a:xfrm flipH="1" flipV="1">
            <a:off x="8153400" y="2819400"/>
            <a:ext cx="228600" cy="3124200"/>
          </a:xfrm>
          <a:prstGeom prst="bentConnector3">
            <a:avLst>
              <a:gd name="adj1" fmla="val -100000"/>
            </a:avLst>
          </a:prstGeom>
          <a:ln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8" name="Object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33455116"/>
              </p:ext>
            </p:extLst>
          </p:nvPr>
        </p:nvGraphicFramePr>
        <p:xfrm>
          <a:off x="3810000" y="3581400"/>
          <a:ext cx="4318000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8905" name="Equation" r:id="rId12" imgW="2159000" imgH="419100" progId="Equation.DSMT4">
                  <p:embed/>
                </p:oleObj>
              </mc:Choice>
              <mc:Fallback>
                <p:oleObj name="Equation" r:id="rId12" imgW="2159000" imgH="4191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10000" y="3581400"/>
                        <a:ext cx="4318000" cy="8382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422E2E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3" name="Object 3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29033593"/>
              </p:ext>
            </p:extLst>
          </p:nvPr>
        </p:nvGraphicFramePr>
        <p:xfrm>
          <a:off x="2057400" y="5359400"/>
          <a:ext cx="5867400" cy="1117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8906" name="Equation" r:id="rId14" imgW="2933700" imgH="558800" progId="Equation.DSMT4">
                  <p:embed/>
                </p:oleObj>
              </mc:Choice>
              <mc:Fallback>
                <p:oleObj name="Equation" r:id="rId14" imgW="2933700" imgH="558800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57400" y="5359400"/>
                        <a:ext cx="5867400" cy="1117600"/>
                      </a:xfrm>
                      <a:prstGeom prst="rect">
                        <a:avLst/>
                      </a:prstGeom>
                      <a:solidFill>
                        <a:schemeClr val="bg2">
                          <a:lumMod val="90000"/>
                        </a:schemeClr>
                      </a:solidFill>
                      <a:ln w="9525">
                        <a:solidFill>
                          <a:srgbClr val="422E2E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8352885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  <p:bldP spid="29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27</a:t>
            </a:fld>
            <a:endParaRPr lang="sr-Latn-R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1094" y="635813"/>
            <a:ext cx="6331306" cy="3555187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441094" y="4343400"/>
            <a:ext cx="633130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sr-Latn-RS" sz="2000" i="1" dirty="0"/>
              <a:t>Sl. 2.28 Konstrukcija formirana od tri verikalna štapa koja pridržavaju pretpostavljeno krutu horizontalnu polugu</a:t>
            </a:r>
            <a:endParaRPr lang="en-US" sz="2000" dirty="0"/>
          </a:p>
        </p:txBody>
      </p:sp>
      <p:sp>
        <p:nvSpPr>
          <p:cNvPr id="6" name="TextBox 5"/>
          <p:cNvSpPr txBox="1"/>
          <p:nvPr/>
        </p:nvSpPr>
        <p:spPr>
          <a:xfrm>
            <a:off x="990600" y="5410200"/>
            <a:ext cx="7467600" cy="523220"/>
          </a:xfrm>
          <a:prstGeom prst="rect">
            <a:avLst/>
          </a:prstGeom>
          <a:noFill/>
          <a:ln>
            <a:solidFill>
              <a:schemeClr val="accent6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sr-Latn-RS" sz="2800" dirty="0" smtClean="0"/>
              <a:t>Konstrukcija na Sl. 2.28 je 2</a:t>
            </a:r>
            <a:r>
              <a:rPr lang="sr-Latn-RS" sz="2800" dirty="0" smtClean="0">
                <a:sym typeface="Symbol"/>
              </a:rPr>
              <a:t> statički neodređena.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42551184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28</a:t>
            </a:fld>
            <a:endParaRPr lang="sr-Latn-R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685800"/>
            <a:ext cx="6331306" cy="185989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288694" y="2590800"/>
            <a:ext cx="671230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sr-Latn-RS" sz="2000" i="1" dirty="0"/>
              <a:t>Sl. 2.29 Horizontalna kruta poluga oslobođena od štapnih veza</a:t>
            </a:r>
            <a:endParaRPr lang="en-US" sz="2000" dirty="0"/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15664458"/>
              </p:ext>
            </p:extLst>
          </p:nvPr>
        </p:nvGraphicFramePr>
        <p:xfrm>
          <a:off x="1879600" y="3581399"/>
          <a:ext cx="5054600" cy="50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9741" name="Equation" r:id="rId4" imgW="2527300" imgH="254000" progId="Equation.DSMT4">
                  <p:embed/>
                </p:oleObj>
              </mc:Choice>
              <mc:Fallback>
                <p:oleObj name="Equation" r:id="rId4" imgW="2527300" imgH="254000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79600" y="3581399"/>
                        <a:ext cx="5054600" cy="508000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rgbClr val="422E2E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41751570"/>
              </p:ext>
            </p:extLst>
          </p:nvPr>
        </p:nvGraphicFramePr>
        <p:xfrm>
          <a:off x="4470400" y="4648200"/>
          <a:ext cx="243840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9742" name="Equation" r:id="rId6" imgW="1219200" imgH="228600" progId="Equation.DSMT4">
                  <p:embed/>
                </p:oleObj>
              </mc:Choice>
              <mc:Fallback>
                <p:oleObj name="Equation" r:id="rId6" imgW="1219200" imgH="228600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70400" y="4648200"/>
                        <a:ext cx="2438400" cy="457200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rgbClr val="422E2E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79669577"/>
              </p:ext>
            </p:extLst>
          </p:nvPr>
        </p:nvGraphicFramePr>
        <p:xfrm>
          <a:off x="6477000" y="4191000"/>
          <a:ext cx="279400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9743" name="Equation" r:id="rId8" imgW="139639" imgH="203112" progId="Equation.DSMT4">
                  <p:embed/>
                </p:oleObj>
              </mc:Choice>
              <mc:Fallback>
                <p:oleObj name="Equation" r:id="rId8" imgW="139639" imgH="203112" progId="Equation.DSMT4">
                  <p:embed/>
                  <p:pic>
                    <p:nvPicPr>
                      <p:cNvPr id="0" name="Object 2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77000" y="4191000"/>
                        <a:ext cx="279400" cy="4064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6264805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29</a:t>
            </a:fld>
            <a:endParaRPr lang="sr-Latn-R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6400" y="533400"/>
            <a:ext cx="5810098" cy="2902306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200302" y="3544669"/>
            <a:ext cx="680069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sr-Latn-RS" i="1" dirty="0"/>
              <a:t>Sl. 2.30 Plan pomeranja posmatrane statički neodređene konstrukcije</a:t>
            </a:r>
            <a:endParaRPr lang="en-US" dirty="0"/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35037420"/>
              </p:ext>
            </p:extLst>
          </p:nvPr>
        </p:nvGraphicFramePr>
        <p:xfrm>
          <a:off x="2238527" y="4343400"/>
          <a:ext cx="1980340" cy="78705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0774" name="Equation" r:id="rId4" imgW="990170" imgH="393529" progId="Equation.DSMT4">
                  <p:embed/>
                </p:oleObj>
              </mc:Choice>
              <mc:Fallback>
                <p:oleObj name="Equation" r:id="rId4" imgW="990170" imgH="393529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38527" y="4343400"/>
                        <a:ext cx="1980340" cy="787058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rgbClr val="422E2E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07136040"/>
              </p:ext>
            </p:extLst>
          </p:nvPr>
        </p:nvGraphicFramePr>
        <p:xfrm>
          <a:off x="4724400" y="4343400"/>
          <a:ext cx="1930400" cy="787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0775" name="Equation" r:id="rId6" imgW="965200" imgH="393700" progId="Equation.DSMT4">
                  <p:embed/>
                </p:oleObj>
              </mc:Choice>
              <mc:Fallback>
                <p:oleObj name="Equation" r:id="rId6" imgW="965200" imgH="393700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24400" y="4343400"/>
                        <a:ext cx="1930400" cy="787400"/>
                      </a:xfrm>
                      <a:prstGeom prst="rect">
                        <a:avLst/>
                      </a:prstGeom>
                      <a:solidFill>
                        <a:schemeClr val="bg2">
                          <a:lumMod val="90000"/>
                        </a:schemeClr>
                      </a:solidFill>
                      <a:ln>
                        <a:solidFill>
                          <a:srgbClr val="422E2E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11594606"/>
              </p:ext>
            </p:extLst>
          </p:nvPr>
        </p:nvGraphicFramePr>
        <p:xfrm>
          <a:off x="4267200" y="4572000"/>
          <a:ext cx="381000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0776" name="Equation" r:id="rId8" imgW="190417" imgH="152334" progId="Equation.DSMT4">
                  <p:embed/>
                </p:oleObj>
              </mc:Choice>
              <mc:Fallback>
                <p:oleObj name="Equation" r:id="rId8" imgW="190417" imgH="152334" progId="Equation.DSMT4">
                  <p:embed/>
                  <p:pic>
                    <p:nvPicPr>
                      <p:cNvPr id="0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67200" y="4572000"/>
                        <a:ext cx="381000" cy="3048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Rectangle 1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sp>
        <p:nvSpPr>
          <p:cNvPr id="15" name="Rectangle 13"/>
          <p:cNvSpPr>
            <a:spLocks noChangeArrowheads="1"/>
          </p:cNvSpPr>
          <p:nvPr/>
        </p:nvSpPr>
        <p:spPr bwMode="auto">
          <a:xfrm>
            <a:off x="0" y="356801"/>
            <a:ext cx="223138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r-Latn-R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endParaRPr kumimoji="0" lang="sr-Latn-R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118619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3</a:t>
            </a:fld>
            <a:endParaRPr lang="sr-Latn-RS"/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533400" y="476071"/>
            <a:ext cx="4038600" cy="1569660"/>
          </a:xfrm>
          <a:prstGeom prst="rect">
            <a:avLst/>
          </a:prstGeom>
          <a:noFill/>
          <a:ln>
            <a:solidFill>
              <a:schemeClr val="accent6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sr-Latn-RS" sz="2400" dirty="0" smtClean="0"/>
              <a:t>Neka je </a:t>
            </a:r>
            <a:r>
              <a:rPr lang="sr-Latn-RS" sz="2400" i="1" dirty="0" smtClean="0">
                <a:solidFill>
                  <a:srgbClr val="FF0000"/>
                </a:solidFill>
              </a:rPr>
              <a:t>n</a:t>
            </a:r>
            <a:r>
              <a:rPr lang="sr-Latn-RS" sz="2400" dirty="0" smtClean="0"/>
              <a:t> broj nepoznatih koje treba odrediti, a </a:t>
            </a:r>
            <a:r>
              <a:rPr lang="sr-Latn-RS" sz="2400" i="1" dirty="0" smtClean="0">
                <a:solidFill>
                  <a:srgbClr val="FF0000"/>
                </a:solidFill>
              </a:rPr>
              <a:t>s</a:t>
            </a:r>
            <a:r>
              <a:rPr lang="sr-Latn-RS" sz="2400" dirty="0" smtClean="0"/>
              <a:t> broj statičkih uslova ravnoteže koji se mogu postaviti, onda  </a:t>
            </a:r>
            <a:endParaRPr lang="en-US" sz="2400" dirty="0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94163064"/>
              </p:ext>
            </p:extLst>
          </p:nvPr>
        </p:nvGraphicFramePr>
        <p:xfrm>
          <a:off x="3886200" y="1859171"/>
          <a:ext cx="1117116" cy="35544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4056" name="Equation" r:id="rId3" imgW="558558" imgH="177723" progId="Equation.DSMT4">
                  <p:embed/>
                </p:oleObj>
              </mc:Choice>
              <mc:Fallback>
                <p:oleObj name="Equation" r:id="rId3" imgW="558558" imgH="177723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86200" y="1859171"/>
                        <a:ext cx="1117116" cy="355446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solidFill>
                          <a:schemeClr val="accent6">
                            <a:lumMod val="50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3441942" y="2521803"/>
            <a:ext cx="4635258" cy="830997"/>
          </a:xfrm>
          <a:prstGeom prst="rect">
            <a:avLst/>
          </a:prstGeom>
          <a:noFill/>
          <a:ln>
            <a:solidFill>
              <a:schemeClr val="accent6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sr-Latn-RS" sz="2400" dirty="0" smtClean="0"/>
              <a:t>predstavlja </a:t>
            </a:r>
            <a:r>
              <a:rPr lang="sr-Latn-RS" sz="2400" b="1" dirty="0" smtClean="0"/>
              <a:t>stepen statičke neodre-đenosti</a:t>
            </a:r>
            <a:r>
              <a:rPr lang="sr-Latn-RS" sz="2400" dirty="0" smtClean="0"/>
              <a:t> izvesne konstrukcije.  </a:t>
            </a:r>
            <a:endParaRPr lang="en-US" sz="2400" dirty="0"/>
          </a:p>
        </p:txBody>
      </p:sp>
      <p:cxnSp>
        <p:nvCxnSpPr>
          <p:cNvPr id="10" name="Elbow Connector 9"/>
          <p:cNvCxnSpPr>
            <a:stCxn id="8" idx="0"/>
            <a:endCxn id="6" idx="3"/>
          </p:cNvCxnSpPr>
          <p:nvPr/>
        </p:nvCxnSpPr>
        <p:spPr>
          <a:xfrm rot="16200000" flipV="1">
            <a:off x="5138990" y="1901221"/>
            <a:ext cx="484909" cy="756255"/>
          </a:xfrm>
          <a:prstGeom prst="bentConnector2">
            <a:avLst/>
          </a:prstGeom>
          <a:ln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1663700" y="3965138"/>
            <a:ext cx="5791200" cy="830997"/>
          </a:xfrm>
          <a:prstGeom prst="rect">
            <a:avLst/>
          </a:prstGeom>
          <a:noFill/>
          <a:ln>
            <a:solidFill>
              <a:schemeClr val="accent6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sr-Latn-RS" sz="2400" dirty="0" smtClean="0"/>
              <a:t>REŠAVANJE STATIČKI NEODREĐENIH PROBLEMA ?  </a:t>
            </a:r>
            <a:endParaRPr lang="en-US" sz="2400" dirty="0"/>
          </a:p>
        </p:txBody>
      </p:sp>
      <p:sp>
        <p:nvSpPr>
          <p:cNvPr id="17" name="TextBox 16"/>
          <p:cNvSpPr txBox="1"/>
          <p:nvPr/>
        </p:nvSpPr>
        <p:spPr>
          <a:xfrm>
            <a:off x="1663700" y="5096470"/>
            <a:ext cx="2057400" cy="461665"/>
          </a:xfrm>
          <a:prstGeom prst="rect">
            <a:avLst/>
          </a:prstGeom>
          <a:noFill/>
          <a:ln>
            <a:solidFill>
              <a:schemeClr val="accent6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sr-Latn-RS" sz="2400" dirty="0" smtClean="0"/>
              <a:t>METOD SILA  </a:t>
            </a:r>
            <a:endParaRPr lang="en-US" sz="2400" dirty="0"/>
          </a:p>
        </p:txBody>
      </p:sp>
      <p:sp>
        <p:nvSpPr>
          <p:cNvPr id="18" name="TextBox 17"/>
          <p:cNvSpPr txBox="1"/>
          <p:nvPr/>
        </p:nvSpPr>
        <p:spPr>
          <a:xfrm>
            <a:off x="4025900" y="5100935"/>
            <a:ext cx="3429000" cy="461665"/>
          </a:xfrm>
          <a:prstGeom prst="rect">
            <a:avLst/>
          </a:prstGeom>
          <a:noFill/>
          <a:ln>
            <a:solidFill>
              <a:schemeClr val="accent6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sr-Latn-RS" sz="2400" dirty="0" smtClean="0"/>
              <a:t>METOD POMERANJA  </a:t>
            </a:r>
            <a:endParaRPr lang="en-US" sz="2400" dirty="0"/>
          </a:p>
        </p:txBody>
      </p:sp>
      <p:cxnSp>
        <p:nvCxnSpPr>
          <p:cNvPr id="19" name="Elbow Connector 18"/>
          <p:cNvCxnSpPr>
            <a:stCxn id="18" idx="3"/>
            <a:endCxn id="16" idx="3"/>
          </p:cNvCxnSpPr>
          <p:nvPr/>
        </p:nvCxnSpPr>
        <p:spPr>
          <a:xfrm flipV="1">
            <a:off x="7454900" y="4380637"/>
            <a:ext cx="12700" cy="951131"/>
          </a:xfrm>
          <a:prstGeom prst="bentConnector3">
            <a:avLst>
              <a:gd name="adj1" fmla="val 1800000"/>
            </a:avLst>
          </a:prstGeom>
          <a:ln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Elbow Connector 21"/>
          <p:cNvCxnSpPr>
            <a:stCxn id="17" idx="1"/>
            <a:endCxn id="16" idx="1"/>
          </p:cNvCxnSpPr>
          <p:nvPr/>
        </p:nvCxnSpPr>
        <p:spPr>
          <a:xfrm rot="10800000">
            <a:off x="1663700" y="4380637"/>
            <a:ext cx="12700" cy="946666"/>
          </a:xfrm>
          <a:prstGeom prst="bentConnector3">
            <a:avLst>
              <a:gd name="adj1" fmla="val 1800000"/>
            </a:avLst>
          </a:prstGeom>
          <a:ln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416410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6" grpId="0" animBg="1"/>
      <p:bldP spid="17" grpId="0" animBg="1"/>
      <p:bldP spid="18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30</a:t>
            </a:fld>
            <a:endParaRPr lang="sr-Latn-R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6702" y="381000"/>
            <a:ext cx="5810098" cy="2902306"/>
          </a:xfrm>
          <a:prstGeom prst="rect">
            <a:avLst/>
          </a:prstGeom>
        </p:spPr>
      </p:pic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10948918"/>
              </p:ext>
            </p:extLst>
          </p:nvPr>
        </p:nvGraphicFramePr>
        <p:xfrm>
          <a:off x="635000" y="457200"/>
          <a:ext cx="1041400" cy="1371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263" name="Equation" r:id="rId4" imgW="520560" imgH="685800" progId="Equation.DSMT4">
                  <p:embed/>
                </p:oleObj>
              </mc:Choice>
              <mc:Fallback>
                <p:oleObj name="Equation" r:id="rId4" imgW="520560" imgH="685800" progId="Equation.DSMT4">
                  <p:embed/>
                  <p:pic>
                    <p:nvPicPr>
                      <p:cNvPr id="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5000" y="457200"/>
                        <a:ext cx="1041400" cy="13716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422E2E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98887122"/>
              </p:ext>
            </p:extLst>
          </p:nvPr>
        </p:nvGraphicFramePr>
        <p:xfrm>
          <a:off x="533400" y="2362200"/>
          <a:ext cx="1270000" cy="2413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264" name="Equation" r:id="rId6" imgW="634680" imgH="1206360" progId="Equation.DSMT4">
                  <p:embed/>
                </p:oleObj>
              </mc:Choice>
              <mc:Fallback>
                <p:oleObj name="Equation" r:id="rId6" imgW="634680" imgH="1206360" progId="Equation.DSMT4">
                  <p:embed/>
                  <p:pic>
                    <p:nvPicPr>
                      <p:cNvPr id="0" name="Objec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400" y="2362200"/>
                        <a:ext cx="1270000" cy="24130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422E2E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14129270"/>
              </p:ext>
            </p:extLst>
          </p:nvPr>
        </p:nvGraphicFramePr>
        <p:xfrm>
          <a:off x="4064000" y="3098800"/>
          <a:ext cx="1930400" cy="787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265" name="Equation" r:id="rId8" imgW="965200" imgH="393700" progId="Equation.DSMT4">
                  <p:embed/>
                </p:oleObj>
              </mc:Choice>
              <mc:Fallback>
                <p:oleObj name="Equation" r:id="rId8" imgW="965200" imgH="393700" progId="Equation.DSMT4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64000" y="3098800"/>
                        <a:ext cx="1930400" cy="787400"/>
                      </a:xfrm>
                      <a:prstGeom prst="rect">
                        <a:avLst/>
                      </a:prstGeom>
                      <a:solidFill>
                        <a:schemeClr val="bg2">
                          <a:lumMod val="90000"/>
                        </a:schemeClr>
                      </a:solidFill>
                      <a:ln w="9525">
                        <a:solidFill>
                          <a:srgbClr val="422E2E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64091718"/>
              </p:ext>
            </p:extLst>
          </p:nvPr>
        </p:nvGraphicFramePr>
        <p:xfrm>
          <a:off x="2311400" y="2362200"/>
          <a:ext cx="1219200" cy="2413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266" name="Equation" r:id="rId10" imgW="609480" imgH="1206360" progId="Equation.DSMT4">
                  <p:embed/>
                </p:oleObj>
              </mc:Choice>
              <mc:Fallback>
                <p:oleObj name="Equation" r:id="rId10" imgW="609480" imgH="1206360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11400" y="2362200"/>
                        <a:ext cx="1219200" cy="24130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422E2E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ight Arrow 7"/>
          <p:cNvSpPr/>
          <p:nvPr/>
        </p:nvSpPr>
        <p:spPr>
          <a:xfrm rot="5400000">
            <a:off x="1020200" y="1993800"/>
            <a:ext cx="288000" cy="144000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48763901"/>
              </p:ext>
            </p:extLst>
          </p:nvPr>
        </p:nvGraphicFramePr>
        <p:xfrm>
          <a:off x="1854200" y="3429000"/>
          <a:ext cx="381000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267" name="Equation" r:id="rId12" imgW="190417" imgH="152334" progId="Equation.DSMT4">
                  <p:embed/>
                </p:oleObj>
              </mc:Choice>
              <mc:Fallback>
                <p:oleObj name="Equation" r:id="rId12" imgW="190417" imgH="152334" progId="Equation.DSMT4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54200" y="3429000"/>
                        <a:ext cx="381000" cy="3048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Right Arrow 9"/>
          <p:cNvSpPr/>
          <p:nvPr/>
        </p:nvSpPr>
        <p:spPr>
          <a:xfrm>
            <a:off x="3619400" y="3479800"/>
            <a:ext cx="288000" cy="144000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  <p:sp>
        <p:nvSpPr>
          <p:cNvPr id="11" name="Rectangle 1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graphicFrame>
        <p:nvGraphicFramePr>
          <p:cNvPr id="1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0136560"/>
              </p:ext>
            </p:extLst>
          </p:nvPr>
        </p:nvGraphicFramePr>
        <p:xfrm>
          <a:off x="4064000" y="4419600"/>
          <a:ext cx="2259620" cy="78705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268" name="Equation" r:id="rId14" imgW="1129810" imgH="393529" progId="Equation.DSMT4">
                  <p:embed/>
                </p:oleObj>
              </mc:Choice>
              <mc:Fallback>
                <p:oleObj name="Equation" r:id="rId14" imgW="1129810" imgH="393529" progId="Equation.DSMT4">
                  <p:embed/>
                  <p:pic>
                    <p:nvPicPr>
                      <p:cNvPr id="0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64000" y="4419600"/>
                        <a:ext cx="2259620" cy="787058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rgbClr val="422E2E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02373977"/>
              </p:ext>
            </p:extLst>
          </p:nvPr>
        </p:nvGraphicFramePr>
        <p:xfrm>
          <a:off x="4826000" y="3962400"/>
          <a:ext cx="279400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269" name="Equation" r:id="rId16" imgW="139639" imgH="203112" progId="Equation.DSMT4">
                  <p:embed/>
                </p:oleObj>
              </mc:Choice>
              <mc:Fallback>
                <p:oleObj name="Equation" r:id="rId16" imgW="139639" imgH="203112" progId="Equation.DSMT4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26000" y="3962400"/>
                        <a:ext cx="279400" cy="4064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Rectangle 1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graphicFrame>
        <p:nvGraphicFramePr>
          <p:cNvPr id="15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14196496"/>
              </p:ext>
            </p:extLst>
          </p:nvPr>
        </p:nvGraphicFramePr>
        <p:xfrm>
          <a:off x="7391862" y="5334000"/>
          <a:ext cx="1066338" cy="91400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270" name="Equation" r:id="rId18" imgW="533169" imgH="457002" progId="Equation.DSMT4">
                  <p:embed/>
                </p:oleObj>
              </mc:Choice>
              <mc:Fallback>
                <p:oleObj name="Equation" r:id="rId18" imgW="533169" imgH="457002" progId="Equation.DSMT4">
                  <p:embed/>
                  <p:pic>
                    <p:nvPicPr>
                      <p:cNvPr id="0" name="Object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91862" y="5334000"/>
                        <a:ext cx="1066338" cy="914004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rgbClr val="422E2E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58138971"/>
              </p:ext>
            </p:extLst>
          </p:nvPr>
        </p:nvGraphicFramePr>
        <p:xfrm>
          <a:off x="6426200" y="4419600"/>
          <a:ext cx="736600" cy="787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271" name="Equation" r:id="rId20" imgW="368280" imgH="393480" progId="Equation.DSMT4">
                  <p:embed/>
                </p:oleObj>
              </mc:Choice>
              <mc:Fallback>
                <p:oleObj name="Equation" r:id="rId20" imgW="368280" imgH="393480" progId="Equation.DSMT4">
                  <p:embed/>
                  <p:pic>
                    <p:nvPicPr>
                      <p:cNvPr id="0" name="Object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26200" y="4419600"/>
                        <a:ext cx="736600" cy="787400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" name="Object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85849773"/>
              </p:ext>
            </p:extLst>
          </p:nvPr>
        </p:nvGraphicFramePr>
        <p:xfrm>
          <a:off x="6934662" y="5715000"/>
          <a:ext cx="381000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272" name="Equation" r:id="rId22" imgW="190417" imgH="152334" progId="Equation.DSMT4">
                  <p:embed/>
                </p:oleObj>
              </mc:Choice>
              <mc:Fallback>
                <p:oleObj name="Equation" r:id="rId22" imgW="190417" imgH="152334" progId="Equation.DSMT4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34662" y="5715000"/>
                        <a:ext cx="381000" cy="3048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" name="Object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28246682"/>
              </p:ext>
            </p:extLst>
          </p:nvPr>
        </p:nvGraphicFramePr>
        <p:xfrm>
          <a:off x="4978400" y="5308600"/>
          <a:ext cx="279400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273" name="Equation" r:id="rId23" imgW="139639" imgH="203112" progId="Equation.DSMT4">
                  <p:embed/>
                </p:oleObj>
              </mc:Choice>
              <mc:Fallback>
                <p:oleObj name="Equation" r:id="rId23" imgW="139639" imgH="203112" progId="Equation.DSMT4">
                  <p:embed/>
                  <p:pic>
                    <p:nvPicPr>
                      <p:cNvPr id="0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78400" y="5308600"/>
                        <a:ext cx="279400" cy="4064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9" name="Elbow Connector 18"/>
          <p:cNvCxnSpPr>
            <a:stCxn id="17" idx="1"/>
            <a:endCxn id="18" idx="2"/>
          </p:cNvCxnSpPr>
          <p:nvPr/>
        </p:nvCxnSpPr>
        <p:spPr>
          <a:xfrm rot="10800000">
            <a:off x="5118100" y="5715000"/>
            <a:ext cx="1816562" cy="152400"/>
          </a:xfrm>
          <a:prstGeom prst="bentConnector2">
            <a:avLst/>
          </a:prstGeom>
          <a:ln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998358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0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31</a:t>
            </a:fld>
            <a:endParaRPr lang="sr-Latn-RS"/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6185181"/>
              </p:ext>
            </p:extLst>
          </p:nvPr>
        </p:nvGraphicFramePr>
        <p:xfrm>
          <a:off x="5969484" y="3463636"/>
          <a:ext cx="1117116" cy="78705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4063" name="Equation" r:id="rId3" imgW="558558" imgH="393529" progId="Equation.DSMT4">
                  <p:embed/>
                </p:oleObj>
              </mc:Choice>
              <mc:Fallback>
                <p:oleObj name="Equation" r:id="rId3" imgW="558558" imgH="393529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69484" y="3463636"/>
                        <a:ext cx="1117116" cy="787058"/>
                      </a:xfrm>
                      <a:prstGeom prst="rect">
                        <a:avLst/>
                      </a:prstGeom>
                      <a:solidFill>
                        <a:schemeClr val="bg2">
                          <a:lumMod val="90000"/>
                        </a:schemeClr>
                      </a:solidFill>
                      <a:ln>
                        <a:solidFill>
                          <a:srgbClr val="422E2E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27772802"/>
              </p:ext>
            </p:extLst>
          </p:nvPr>
        </p:nvGraphicFramePr>
        <p:xfrm>
          <a:off x="5944096" y="4495800"/>
          <a:ext cx="1142504" cy="162489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4064" name="Equation" r:id="rId5" imgW="571252" imgH="812447" progId="Equation.DSMT4">
                  <p:embed/>
                </p:oleObj>
              </mc:Choice>
              <mc:Fallback>
                <p:oleObj name="Equation" r:id="rId5" imgW="571252" imgH="812447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44096" y="4495800"/>
                        <a:ext cx="1142504" cy="1624894"/>
                      </a:xfrm>
                      <a:prstGeom prst="rect">
                        <a:avLst/>
                      </a:prstGeom>
                      <a:solidFill>
                        <a:schemeClr val="bg2">
                          <a:lumMod val="90000"/>
                        </a:schemeClr>
                      </a:solidFill>
                      <a:ln>
                        <a:solidFill>
                          <a:srgbClr val="422E2E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7" name="Picture 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685800"/>
            <a:ext cx="6331306" cy="1859890"/>
          </a:xfrm>
          <a:prstGeom prst="rect">
            <a:avLst/>
          </a:prstGeom>
        </p:spPr>
      </p:pic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54674260"/>
              </p:ext>
            </p:extLst>
          </p:nvPr>
        </p:nvGraphicFramePr>
        <p:xfrm>
          <a:off x="2997684" y="3661146"/>
          <a:ext cx="243840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4065" name="Equation" r:id="rId8" imgW="1219200" imgH="228600" progId="Equation.DSMT4">
                  <p:embed/>
                </p:oleObj>
              </mc:Choice>
              <mc:Fallback>
                <p:oleObj name="Equation" r:id="rId8" imgW="121920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97684" y="3661146"/>
                        <a:ext cx="2438400" cy="457200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rgbClr val="422E2E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43458680"/>
              </p:ext>
            </p:extLst>
          </p:nvPr>
        </p:nvGraphicFramePr>
        <p:xfrm>
          <a:off x="1473684" y="3429000"/>
          <a:ext cx="1066800" cy="914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4066" name="Equation" r:id="rId10" imgW="533169" imgH="457002" progId="Equation.DSMT4">
                  <p:embed/>
                </p:oleObj>
              </mc:Choice>
              <mc:Fallback>
                <p:oleObj name="Equation" r:id="rId10" imgW="533169" imgH="457002" progId="Equation.DSMT4">
                  <p:embed/>
                  <p:pic>
                    <p:nvPicPr>
                      <p:cNvPr id="0" name="Object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73684" y="3429000"/>
                        <a:ext cx="1066800" cy="9144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422E2E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Right Arrow 10"/>
          <p:cNvSpPr/>
          <p:nvPr/>
        </p:nvSpPr>
        <p:spPr>
          <a:xfrm>
            <a:off x="2616684" y="3813546"/>
            <a:ext cx="288000" cy="144000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  <p:graphicFrame>
        <p:nvGraphicFramePr>
          <p:cNvPr id="1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25437754"/>
              </p:ext>
            </p:extLst>
          </p:nvPr>
        </p:nvGraphicFramePr>
        <p:xfrm>
          <a:off x="5486400" y="3733800"/>
          <a:ext cx="381000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4067" name="Equation" r:id="rId12" imgW="190417" imgH="152334" progId="Equation.DSMT4">
                  <p:embed/>
                </p:oleObj>
              </mc:Choice>
              <mc:Fallback>
                <p:oleObj name="Equation" r:id="rId12" imgW="190417" imgH="152334" progId="Equation.DSMT4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86400" y="3733800"/>
                        <a:ext cx="381000" cy="3048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Right Arrow 13"/>
          <p:cNvSpPr/>
          <p:nvPr/>
        </p:nvSpPr>
        <p:spPr>
          <a:xfrm rot="5400000">
            <a:off x="2222400" y="3136800"/>
            <a:ext cx="288000" cy="144000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  <p:sp>
        <p:nvSpPr>
          <p:cNvPr id="15" name="Right Arrow 14"/>
          <p:cNvSpPr/>
          <p:nvPr/>
        </p:nvSpPr>
        <p:spPr>
          <a:xfrm rot="16200000" flipV="1">
            <a:off x="6642000" y="3120000"/>
            <a:ext cx="288000" cy="144000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  <p:cxnSp>
        <p:nvCxnSpPr>
          <p:cNvPr id="16" name="Elbow Connector 15"/>
          <p:cNvCxnSpPr>
            <a:stCxn id="15" idx="3"/>
            <a:endCxn id="14" idx="1"/>
          </p:cNvCxnSpPr>
          <p:nvPr/>
        </p:nvCxnSpPr>
        <p:spPr>
          <a:xfrm rot="16200000" flipH="1" flipV="1">
            <a:off x="4567800" y="846600"/>
            <a:ext cx="16800" cy="4419600"/>
          </a:xfrm>
          <a:prstGeom prst="bentConnector3">
            <a:avLst>
              <a:gd name="adj1" fmla="val -932143"/>
            </a:avLst>
          </a:prstGeom>
          <a:ln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9" name="Object 1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34724354"/>
              </p:ext>
            </p:extLst>
          </p:nvPr>
        </p:nvGraphicFramePr>
        <p:xfrm>
          <a:off x="5486400" y="5181600"/>
          <a:ext cx="381000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4068" name="Equation" r:id="rId14" imgW="190417" imgH="152334" progId="Equation.DSMT4">
                  <p:embed/>
                </p:oleObj>
              </mc:Choice>
              <mc:Fallback>
                <p:oleObj name="Equation" r:id="rId14" imgW="190417" imgH="152334" progId="Equation.DSMT4">
                  <p:embed/>
                  <p:pic>
                    <p:nvPicPr>
                      <p:cNvPr id="0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86400" y="5181600"/>
                        <a:ext cx="381000" cy="3048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" name="Object 2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89898150"/>
              </p:ext>
            </p:extLst>
          </p:nvPr>
        </p:nvGraphicFramePr>
        <p:xfrm>
          <a:off x="1828800" y="4419600"/>
          <a:ext cx="279400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4069" name="Equation" r:id="rId15" imgW="139639" imgH="203112" progId="Equation.DSMT4">
                  <p:embed/>
                </p:oleObj>
              </mc:Choice>
              <mc:Fallback>
                <p:oleObj name="Equation" r:id="rId15" imgW="139639" imgH="203112" progId="Equation.DSMT4">
                  <p:embed/>
                  <p:pic>
                    <p:nvPicPr>
                      <p:cNvPr id="0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28800" y="4419600"/>
                        <a:ext cx="279400" cy="4064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22" name="Elbow Connector 21"/>
          <p:cNvCxnSpPr>
            <a:stCxn id="19" idx="1"/>
            <a:endCxn id="21" idx="2"/>
          </p:cNvCxnSpPr>
          <p:nvPr/>
        </p:nvCxnSpPr>
        <p:spPr>
          <a:xfrm rot="10800000">
            <a:off x="1968500" y="4826000"/>
            <a:ext cx="3517900" cy="508000"/>
          </a:xfrm>
          <a:prstGeom prst="bentConnector2">
            <a:avLst/>
          </a:prstGeom>
          <a:ln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384666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4" grpId="0" animBg="1"/>
      <p:bldP spid="15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304800"/>
            <a:ext cx="8229600" cy="5821363"/>
          </a:xfrm>
        </p:spPr>
        <p:txBody>
          <a:bodyPr>
            <a:normAutofit/>
          </a:bodyPr>
          <a:lstStyle/>
          <a:p>
            <a:pPr algn="just"/>
            <a:r>
              <a:rPr lang="sr-Latn-RS" sz="3200" dirty="0"/>
              <a:t>Postoji još jedan vid statički neodređenih štapnih konstrukcija</a:t>
            </a:r>
            <a:r>
              <a:rPr lang="sr-Latn-RS" sz="3200" dirty="0" smtClean="0"/>
              <a:t>.</a:t>
            </a:r>
          </a:p>
          <a:p>
            <a:pPr algn="just"/>
            <a:r>
              <a:rPr lang="sr-Latn-RS" sz="3200" dirty="0" smtClean="0"/>
              <a:t>Radi </a:t>
            </a:r>
            <a:r>
              <a:rPr lang="sr-Latn-RS" sz="3200" dirty="0"/>
              <a:t>se o štapnim konstrukcijama sa početnim ili montažnim naponima izazvanim malim greškama u izradi (greškama reda 1/2000 </a:t>
            </a:r>
            <a:r>
              <a:rPr lang="sr-Latn-RS" sz="3200" dirty="0">
                <a:sym typeface="Symbol"/>
              </a:rPr>
              <a:t></a:t>
            </a:r>
            <a:r>
              <a:rPr lang="sr-Latn-RS" sz="3200" dirty="0"/>
              <a:t> 1/1000 od dužine štapova).</a:t>
            </a:r>
            <a:endParaRPr lang="sr-Latn-RS" sz="3200" dirty="0" smtClean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32</a:t>
            </a:fld>
            <a:endParaRPr lang="sr-Latn-RS"/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64654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33</a:t>
            </a:fld>
            <a:endParaRPr lang="sr-Latn-R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7800" y="609600"/>
            <a:ext cx="6331306" cy="3555187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2057400" y="4324290"/>
            <a:ext cx="501303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sr-Latn-RS" sz="2000" i="1" dirty="0"/>
              <a:t>Sl. 2.31 Primer štapne konstrukcije sa greškom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1926303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34</a:t>
            </a:fld>
            <a:endParaRPr lang="sr-Latn-RS"/>
          </a:p>
        </p:txBody>
      </p:sp>
      <p:sp>
        <p:nvSpPr>
          <p:cNvPr id="3" name="Rectangle 2"/>
          <p:cNvSpPr/>
          <p:nvPr/>
        </p:nvSpPr>
        <p:spPr>
          <a:xfrm>
            <a:off x="1295400" y="3200400"/>
            <a:ext cx="67818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sr-Latn-RS" sz="2000" i="1" dirty="0"/>
              <a:t>Sl. 2.32 Horizontalna kruta poluga, posle montaže oslobođena od štapnih veza</a:t>
            </a:r>
            <a:endParaRPr lang="en-US" sz="2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7294" y="609600"/>
            <a:ext cx="6331306" cy="2490826"/>
          </a:xfrm>
          <a:prstGeom prst="rect">
            <a:avLst/>
          </a:prstGeom>
        </p:spPr>
      </p:pic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18370430"/>
              </p:ext>
            </p:extLst>
          </p:nvPr>
        </p:nvGraphicFramePr>
        <p:xfrm>
          <a:off x="1143000" y="4267199"/>
          <a:ext cx="4241800" cy="50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4852" name="Equation" r:id="rId4" imgW="2120900" imgH="254000" progId="Equation.DSMT4">
                  <p:embed/>
                </p:oleObj>
              </mc:Choice>
              <mc:Fallback>
                <p:oleObj name="Equation" r:id="rId4" imgW="2120900" imgH="254000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43000" y="4267199"/>
                        <a:ext cx="4241800" cy="508000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rgbClr val="422E2E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59181029"/>
              </p:ext>
            </p:extLst>
          </p:nvPr>
        </p:nvGraphicFramePr>
        <p:xfrm>
          <a:off x="5892801" y="4114800"/>
          <a:ext cx="2108200" cy="787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4853" name="Equation" r:id="rId6" imgW="1054100" imgH="393700" progId="Equation.DSMT4">
                  <p:embed/>
                </p:oleObj>
              </mc:Choice>
              <mc:Fallback>
                <p:oleObj name="Equation" r:id="rId6" imgW="1054100" imgH="393700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92801" y="4114800"/>
                        <a:ext cx="2108200" cy="787400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rgbClr val="422E2E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40129648"/>
              </p:ext>
            </p:extLst>
          </p:nvPr>
        </p:nvGraphicFramePr>
        <p:xfrm>
          <a:off x="5486400" y="4343400"/>
          <a:ext cx="381000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4854" name="Equation" r:id="rId8" imgW="190417" imgH="152334" progId="Equation.DSMT4">
                  <p:embed/>
                </p:oleObj>
              </mc:Choice>
              <mc:Fallback>
                <p:oleObj name="Equation" r:id="rId8" imgW="190417" imgH="152334" progId="Equation.DSMT4">
                  <p:embed/>
                  <p:pic>
                    <p:nvPicPr>
                      <p:cNvPr id="0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86400" y="4343400"/>
                        <a:ext cx="381000" cy="3048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5834960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35</a:t>
            </a:fld>
            <a:endParaRPr lang="sr-Latn-RS"/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93031734"/>
              </p:ext>
            </p:extLst>
          </p:nvPr>
        </p:nvGraphicFramePr>
        <p:xfrm>
          <a:off x="686626" y="4801492"/>
          <a:ext cx="1904174" cy="78705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6167" name="Equation" r:id="rId3" imgW="952087" imgH="393529" progId="Equation.DSMT4">
                  <p:embed/>
                </p:oleObj>
              </mc:Choice>
              <mc:Fallback>
                <p:oleObj name="Equation" r:id="rId3" imgW="952087" imgH="393529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6626" y="4801492"/>
                        <a:ext cx="1904174" cy="787058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rgbClr val="422E2E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tangle 5"/>
          <p:cNvSpPr/>
          <p:nvPr/>
        </p:nvSpPr>
        <p:spPr>
          <a:xfrm>
            <a:off x="1441094" y="2743200"/>
            <a:ext cx="633130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sr-Latn-RS" sz="2000" i="1" dirty="0"/>
              <a:t>Sl. 2.33 Plan pomeranja konstrukcije sa greškom</a:t>
            </a:r>
            <a:endParaRPr lang="en-US" sz="2000" dirty="0"/>
          </a:p>
        </p:txBody>
      </p:sp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21869976"/>
              </p:ext>
            </p:extLst>
          </p:nvPr>
        </p:nvGraphicFramePr>
        <p:xfrm>
          <a:off x="1143000" y="3912150"/>
          <a:ext cx="160020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6168" name="Equation" r:id="rId5" imgW="800100" imgH="228600" progId="Equation.DSMT4">
                  <p:embed/>
                </p:oleObj>
              </mc:Choice>
              <mc:Fallback>
                <p:oleObj name="Equation" r:id="rId5" imgW="800100" imgH="228600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43000" y="3912150"/>
                        <a:ext cx="1600200" cy="457200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rgbClr val="422E2E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23867355"/>
              </p:ext>
            </p:extLst>
          </p:nvPr>
        </p:nvGraphicFramePr>
        <p:xfrm>
          <a:off x="3252038" y="4597950"/>
          <a:ext cx="1929562" cy="1269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6169" name="Equation" r:id="rId7" imgW="964781" imgH="634725" progId="Equation.DSMT4">
                  <p:embed/>
                </p:oleObj>
              </mc:Choice>
              <mc:Fallback>
                <p:oleObj name="Equation" r:id="rId7" imgW="964781" imgH="634725" progId="Equation.DSMT4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52038" y="4597950"/>
                        <a:ext cx="1929562" cy="1269450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rgbClr val="422E2E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Right Arrow 10"/>
          <p:cNvSpPr/>
          <p:nvPr/>
        </p:nvSpPr>
        <p:spPr>
          <a:xfrm rot="5400000">
            <a:off x="1452000" y="4517550"/>
            <a:ext cx="288000" cy="144000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  <p:graphicFrame>
        <p:nvGraphicFramePr>
          <p:cNvPr id="1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31850133"/>
              </p:ext>
            </p:extLst>
          </p:nvPr>
        </p:nvGraphicFramePr>
        <p:xfrm>
          <a:off x="2743200" y="5055150"/>
          <a:ext cx="381000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6170" name="Equation" r:id="rId9" imgW="190417" imgH="152334" progId="Equation.DSMT4">
                  <p:embed/>
                </p:oleObj>
              </mc:Choice>
              <mc:Fallback>
                <p:oleObj name="Equation" r:id="rId9" imgW="190417" imgH="152334" progId="Equation.DSMT4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43200" y="5055150"/>
                        <a:ext cx="381000" cy="3048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graphicFrame>
        <p:nvGraphicFramePr>
          <p:cNvPr id="14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85633861"/>
              </p:ext>
            </p:extLst>
          </p:nvPr>
        </p:nvGraphicFramePr>
        <p:xfrm>
          <a:off x="6375720" y="3556440"/>
          <a:ext cx="1320480" cy="78696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6171" name="Equation" r:id="rId11" imgW="660240" imgH="393480" progId="Equation.DSMT4">
                  <p:embed/>
                </p:oleObj>
              </mc:Choice>
              <mc:Fallback>
                <p:oleObj name="Equation" r:id="rId11" imgW="660240" imgH="393480" progId="Equation.DSMT4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75720" y="3556440"/>
                        <a:ext cx="1320480" cy="786960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rgbClr val="422E2E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2264250"/>
              </p:ext>
            </p:extLst>
          </p:nvPr>
        </p:nvGraphicFramePr>
        <p:xfrm>
          <a:off x="5716588" y="4864650"/>
          <a:ext cx="2589212" cy="787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6172" name="Equation" r:id="rId13" imgW="1295280" imgH="393480" progId="Equation.DSMT4">
                  <p:embed/>
                </p:oleObj>
              </mc:Choice>
              <mc:Fallback>
                <p:oleObj name="Equation" r:id="rId13" imgW="1295280" imgH="393480" progId="Equation.DSMT4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16588" y="4864650"/>
                        <a:ext cx="2589212" cy="7874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422E2E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59220114"/>
              </p:ext>
            </p:extLst>
          </p:nvPr>
        </p:nvGraphicFramePr>
        <p:xfrm>
          <a:off x="5257800" y="5055150"/>
          <a:ext cx="381000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6173" name="Equation" r:id="rId15" imgW="190417" imgH="152334" progId="Equation.DSMT4">
                  <p:embed/>
                </p:oleObj>
              </mc:Choice>
              <mc:Fallback>
                <p:oleObj name="Equation" r:id="rId15" imgW="190417" imgH="152334" progId="Equation.DSMT4">
                  <p:embed/>
                  <p:pic>
                    <p:nvPicPr>
                      <p:cNvPr id="0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57800" y="5055150"/>
                        <a:ext cx="381000" cy="3048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" name="Object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02996269"/>
              </p:ext>
            </p:extLst>
          </p:nvPr>
        </p:nvGraphicFramePr>
        <p:xfrm>
          <a:off x="6807200" y="4419600"/>
          <a:ext cx="279400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6174" name="Equation" r:id="rId16" imgW="139680" imgH="203040" progId="Equation.DSMT4">
                  <p:embed/>
                </p:oleObj>
              </mc:Choice>
              <mc:Fallback>
                <p:oleObj name="Equation" r:id="rId16" imgW="139680" imgH="203040" progId="Equation.DSMT4">
                  <p:embed/>
                  <p:pic>
                    <p:nvPicPr>
                      <p:cNvPr id="0" name="Objec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07200" y="4419600"/>
                        <a:ext cx="279400" cy="4064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8" name="Picture 17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4894" y="609600"/>
            <a:ext cx="6331306" cy="20903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25004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36</a:t>
            </a:fld>
            <a:endParaRPr lang="sr-Latn-RS"/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3042262"/>
              </p:ext>
            </p:extLst>
          </p:nvPr>
        </p:nvGraphicFramePr>
        <p:xfrm>
          <a:off x="3073400" y="457200"/>
          <a:ext cx="1193800" cy="787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7404" name="Equation" r:id="rId3" imgW="596880" imgH="393480" progId="Equation.DSMT4">
                  <p:embed/>
                </p:oleObj>
              </mc:Choice>
              <mc:Fallback>
                <p:oleObj name="Equation" r:id="rId3" imgW="596880" imgH="393480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73400" y="457200"/>
                        <a:ext cx="1193800" cy="787400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rgbClr val="422E2E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31049993"/>
              </p:ext>
            </p:extLst>
          </p:nvPr>
        </p:nvGraphicFramePr>
        <p:xfrm>
          <a:off x="2514600" y="1727640"/>
          <a:ext cx="1320800" cy="787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7405" name="Equation" r:id="rId5" imgW="660240" imgH="393480" progId="Equation.DSMT4">
                  <p:embed/>
                </p:oleObj>
              </mc:Choice>
              <mc:Fallback>
                <p:oleObj name="Equation" r:id="rId5" imgW="660240" imgH="393480" progId="Equation.DSMT4">
                  <p:embed/>
                  <p:pic>
                    <p:nvPicPr>
                      <p:cNvPr id="0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14600" y="1727640"/>
                        <a:ext cx="1320800" cy="7874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422E2E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28088107"/>
              </p:ext>
            </p:extLst>
          </p:nvPr>
        </p:nvGraphicFramePr>
        <p:xfrm>
          <a:off x="2463800" y="3073840"/>
          <a:ext cx="1473200" cy="787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7406" name="Equation" r:id="rId7" imgW="736280" imgH="393529" progId="Equation.DSMT4">
                  <p:embed/>
                </p:oleObj>
              </mc:Choice>
              <mc:Fallback>
                <p:oleObj name="Equation" r:id="rId7" imgW="736280" imgH="393529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63800" y="3073840"/>
                        <a:ext cx="1473200" cy="7874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422E2E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88659704"/>
              </p:ext>
            </p:extLst>
          </p:nvPr>
        </p:nvGraphicFramePr>
        <p:xfrm>
          <a:off x="812800" y="1727640"/>
          <a:ext cx="1193800" cy="787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7407" name="Equation" r:id="rId9" imgW="596880" imgH="393480" progId="Equation.DSMT4">
                  <p:embed/>
                </p:oleObj>
              </mc:Choice>
              <mc:Fallback>
                <p:oleObj name="Equation" r:id="rId9" imgW="596880" imgH="393480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12800" y="1727640"/>
                        <a:ext cx="1193800" cy="7874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422E2E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Right Arrow 8"/>
          <p:cNvSpPr/>
          <p:nvPr/>
        </p:nvSpPr>
        <p:spPr>
          <a:xfrm>
            <a:off x="2099600" y="2032440"/>
            <a:ext cx="288000" cy="144000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  <p:sp>
        <p:nvSpPr>
          <p:cNvPr id="10" name="Right Arrow 9"/>
          <p:cNvSpPr/>
          <p:nvPr/>
        </p:nvSpPr>
        <p:spPr>
          <a:xfrm rot="16200000" flipH="1">
            <a:off x="3517800" y="1443601"/>
            <a:ext cx="288000" cy="144000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6797328"/>
              </p:ext>
            </p:extLst>
          </p:nvPr>
        </p:nvGraphicFramePr>
        <p:xfrm>
          <a:off x="2946400" y="2641600"/>
          <a:ext cx="279400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7408" name="Equation" r:id="rId11" imgW="139639" imgH="203112" progId="Equation.DSMT4">
                  <p:embed/>
                </p:oleObj>
              </mc:Choice>
              <mc:Fallback>
                <p:oleObj name="Equation" r:id="rId11" imgW="139639" imgH="203112" progId="Equation.DSMT4">
                  <p:embed/>
                  <p:pic>
                    <p:nvPicPr>
                      <p:cNvPr id="0" name="Object 2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46400" y="2641600"/>
                        <a:ext cx="279400" cy="4064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2526955"/>
              </p:ext>
            </p:extLst>
          </p:nvPr>
        </p:nvGraphicFramePr>
        <p:xfrm>
          <a:off x="4470400" y="3073840"/>
          <a:ext cx="1117600" cy="787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7409" name="Equation" r:id="rId13" imgW="558720" imgH="393480" progId="Equation.DSMT4">
                  <p:embed/>
                </p:oleObj>
              </mc:Choice>
              <mc:Fallback>
                <p:oleObj name="Equation" r:id="rId13" imgW="558720" imgH="393480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70400" y="3073840"/>
                        <a:ext cx="1117600" cy="7874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422E2E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2602856"/>
              </p:ext>
            </p:extLst>
          </p:nvPr>
        </p:nvGraphicFramePr>
        <p:xfrm>
          <a:off x="3987800" y="3327840"/>
          <a:ext cx="381000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7410" name="Equation" r:id="rId15" imgW="190417" imgH="152334" progId="Equation.DSMT4">
                  <p:embed/>
                </p:oleObj>
              </mc:Choice>
              <mc:Fallback>
                <p:oleObj name="Equation" r:id="rId15" imgW="190417" imgH="152334" progId="Equation.DSMT4">
                  <p:embed/>
                  <p:pic>
                    <p:nvPicPr>
                      <p:cNvPr id="0" name="Objec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87800" y="3327840"/>
                        <a:ext cx="381000" cy="3048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21790482"/>
              </p:ext>
            </p:extLst>
          </p:nvPr>
        </p:nvGraphicFramePr>
        <p:xfrm>
          <a:off x="6045200" y="3073840"/>
          <a:ext cx="2108200" cy="787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7411" name="Equation" r:id="rId17" imgW="1054100" imgH="393700" progId="Equation.DSMT4">
                  <p:embed/>
                </p:oleObj>
              </mc:Choice>
              <mc:Fallback>
                <p:oleObj name="Equation" r:id="rId17" imgW="1054100" imgH="393700" progId="Equation.DSMT4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45200" y="3073840"/>
                        <a:ext cx="2108200" cy="7874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422E2E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Right Arrow 14"/>
          <p:cNvSpPr/>
          <p:nvPr/>
        </p:nvSpPr>
        <p:spPr>
          <a:xfrm>
            <a:off x="5655600" y="3412440"/>
            <a:ext cx="288000" cy="144000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  <p:sp>
        <p:nvSpPr>
          <p:cNvPr id="16" name="Rectangle 1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graphicFrame>
        <p:nvGraphicFramePr>
          <p:cNvPr id="17" name="Object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15514728"/>
              </p:ext>
            </p:extLst>
          </p:nvPr>
        </p:nvGraphicFramePr>
        <p:xfrm>
          <a:off x="6019800" y="1752600"/>
          <a:ext cx="1167840" cy="78696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7412" name="Equation" r:id="rId19" imgW="583920" imgH="393480" progId="Equation.DSMT4">
                  <p:embed/>
                </p:oleObj>
              </mc:Choice>
              <mc:Fallback>
                <p:oleObj name="Equation" r:id="rId19" imgW="583920" imgH="393480" progId="Equation.DSMT4">
                  <p:embed/>
                  <p:pic>
                    <p:nvPicPr>
                      <p:cNvPr id="0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19800" y="1752600"/>
                        <a:ext cx="1167840" cy="786960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rgbClr val="422E2E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" name="Object 1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94412429"/>
              </p:ext>
            </p:extLst>
          </p:nvPr>
        </p:nvGraphicFramePr>
        <p:xfrm>
          <a:off x="6400800" y="2590800"/>
          <a:ext cx="279400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7413" name="Equation" r:id="rId21" imgW="139680" imgH="203040" progId="Equation.DSMT4">
                  <p:embed/>
                </p:oleObj>
              </mc:Choice>
              <mc:Fallback>
                <p:oleObj name="Equation" r:id="rId21" imgW="139680" imgH="203040" progId="Equation.DSMT4">
                  <p:embed/>
                  <p:pic>
                    <p:nvPicPr>
                      <p:cNvPr id="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00800" y="2590800"/>
                        <a:ext cx="279400" cy="4064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" name="Right Arrow 19"/>
          <p:cNvSpPr/>
          <p:nvPr/>
        </p:nvSpPr>
        <p:spPr>
          <a:xfrm rot="16200000" flipH="1">
            <a:off x="5270400" y="2755799"/>
            <a:ext cx="288000" cy="144000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  <p:sp>
        <p:nvSpPr>
          <p:cNvPr id="21" name="Right Arrow 20"/>
          <p:cNvSpPr/>
          <p:nvPr/>
        </p:nvSpPr>
        <p:spPr>
          <a:xfrm flipH="1">
            <a:off x="5638800" y="2133600"/>
            <a:ext cx="288000" cy="144000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  <p:cxnSp>
        <p:nvCxnSpPr>
          <p:cNvPr id="22" name="Elbow Connector 21"/>
          <p:cNvCxnSpPr>
            <a:stCxn id="20" idx="1"/>
            <a:endCxn id="21" idx="3"/>
          </p:cNvCxnSpPr>
          <p:nvPr/>
        </p:nvCxnSpPr>
        <p:spPr>
          <a:xfrm rot="5400000" flipH="1" flipV="1">
            <a:off x="5287501" y="2332500"/>
            <a:ext cx="478199" cy="224400"/>
          </a:xfrm>
          <a:prstGeom prst="bentConnector2">
            <a:avLst/>
          </a:prstGeom>
          <a:ln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Rectangle 3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graphicFrame>
        <p:nvGraphicFramePr>
          <p:cNvPr id="26" name="Object 2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51202908"/>
              </p:ext>
            </p:extLst>
          </p:nvPr>
        </p:nvGraphicFramePr>
        <p:xfrm>
          <a:off x="4495800" y="4343400"/>
          <a:ext cx="1142504" cy="78705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7414" name="Equation" r:id="rId23" imgW="571252" imgH="393529" progId="Equation.DSMT4">
                  <p:embed/>
                </p:oleObj>
              </mc:Choice>
              <mc:Fallback>
                <p:oleObj name="Equation" r:id="rId23" imgW="571252" imgH="393529" progId="Equation.DSMT4">
                  <p:embed/>
                  <p:pic>
                    <p:nvPicPr>
                      <p:cNvPr id="0" name="Object 3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95800" y="4343400"/>
                        <a:ext cx="1142504" cy="787058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rgbClr val="422E2E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" name="Object 2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24852174"/>
              </p:ext>
            </p:extLst>
          </p:nvPr>
        </p:nvGraphicFramePr>
        <p:xfrm>
          <a:off x="4800600" y="3886200"/>
          <a:ext cx="279400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7415" name="Equation" r:id="rId25" imgW="139639" imgH="203112" progId="Equation.DSMT4">
                  <p:embed/>
                </p:oleObj>
              </mc:Choice>
              <mc:Fallback>
                <p:oleObj name="Equation" r:id="rId25" imgW="139639" imgH="203112" progId="Equation.DSMT4">
                  <p:embed/>
                  <p:pic>
                    <p:nvPicPr>
                      <p:cNvPr id="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00600" y="3886200"/>
                        <a:ext cx="279400" cy="4064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9088892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5" grpId="0" animBg="1"/>
      <p:bldP spid="20" grpId="0" animBg="1"/>
      <p:bldP spid="21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37</a:t>
            </a:fld>
            <a:endParaRPr lang="sr-Latn-RS"/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00683716"/>
              </p:ext>
            </p:extLst>
          </p:nvPr>
        </p:nvGraphicFramePr>
        <p:xfrm>
          <a:off x="965696" y="4267200"/>
          <a:ext cx="1142504" cy="78705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8598" name="Equation" r:id="rId3" imgW="571252" imgH="393529" progId="Equation.DSMT4">
                  <p:embed/>
                </p:oleObj>
              </mc:Choice>
              <mc:Fallback>
                <p:oleObj name="Equation" r:id="rId3" imgW="571252" imgH="393529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65696" y="4267200"/>
                        <a:ext cx="1142504" cy="787058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rgbClr val="422E2E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60269154"/>
              </p:ext>
            </p:extLst>
          </p:nvPr>
        </p:nvGraphicFramePr>
        <p:xfrm>
          <a:off x="1803400" y="1828800"/>
          <a:ext cx="1827213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8599" name="Equation" r:id="rId5" imgW="914400" imgH="228600" progId="Equation.DSMT4">
                  <p:embed/>
                </p:oleObj>
              </mc:Choice>
              <mc:Fallback>
                <p:oleObj name="Equation" r:id="rId5" imgW="914400" imgH="228600" progId="Equation.DSMT4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03400" y="1828800"/>
                        <a:ext cx="1827213" cy="4572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422E2E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02205887"/>
              </p:ext>
            </p:extLst>
          </p:nvPr>
        </p:nvGraphicFramePr>
        <p:xfrm>
          <a:off x="4114800" y="1667900"/>
          <a:ext cx="1193800" cy="787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8600" name="Equation" r:id="rId7" imgW="596880" imgH="393480" progId="Equation.DSMT4">
                  <p:embed/>
                </p:oleObj>
              </mc:Choice>
              <mc:Fallback>
                <p:oleObj name="Equation" r:id="rId7" imgW="596880" imgH="393480" progId="Equation.DSMT4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14800" y="1667900"/>
                        <a:ext cx="1193800" cy="7874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422E2E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68534553"/>
              </p:ext>
            </p:extLst>
          </p:nvPr>
        </p:nvGraphicFramePr>
        <p:xfrm>
          <a:off x="1422400" y="533400"/>
          <a:ext cx="1219200" cy="787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8601" name="Equation" r:id="rId9" imgW="609480" imgH="393480" progId="Equation.DSMT4">
                  <p:embed/>
                </p:oleObj>
              </mc:Choice>
              <mc:Fallback>
                <p:oleObj name="Equation" r:id="rId9" imgW="609480" imgH="393480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22400" y="533400"/>
                        <a:ext cx="1219200" cy="7874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422E2E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ight Arrow 7"/>
          <p:cNvSpPr/>
          <p:nvPr/>
        </p:nvSpPr>
        <p:spPr>
          <a:xfrm rot="16200000" flipH="1">
            <a:off x="1883800" y="1519800"/>
            <a:ext cx="288000" cy="144000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  <p:sp>
        <p:nvSpPr>
          <p:cNvPr id="9" name="Right Arrow 8"/>
          <p:cNvSpPr/>
          <p:nvPr/>
        </p:nvSpPr>
        <p:spPr>
          <a:xfrm flipH="1">
            <a:off x="3708400" y="1989600"/>
            <a:ext cx="288000" cy="144000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sp>
        <p:nvSpPr>
          <p:cNvPr id="16" name="Right Arrow 15"/>
          <p:cNvSpPr/>
          <p:nvPr/>
        </p:nvSpPr>
        <p:spPr>
          <a:xfrm>
            <a:off x="3906345" y="4572000"/>
            <a:ext cx="288000" cy="144000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  <p:graphicFrame>
        <p:nvGraphicFramePr>
          <p:cNvPr id="17" name="Object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64202491"/>
              </p:ext>
            </p:extLst>
          </p:nvPr>
        </p:nvGraphicFramePr>
        <p:xfrm>
          <a:off x="1727200" y="2946400"/>
          <a:ext cx="1979613" cy="787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8602" name="Equation" r:id="rId11" imgW="990360" imgH="393480" progId="Equation.DSMT4">
                  <p:embed/>
                </p:oleObj>
              </mc:Choice>
              <mc:Fallback>
                <p:oleObj name="Equation" r:id="rId11" imgW="990360" imgH="393480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27200" y="2946400"/>
                        <a:ext cx="1979613" cy="7874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422E2E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" name="Object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34432731"/>
              </p:ext>
            </p:extLst>
          </p:nvPr>
        </p:nvGraphicFramePr>
        <p:xfrm>
          <a:off x="2260600" y="2438400"/>
          <a:ext cx="279400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8603" name="Equation" r:id="rId13" imgW="139639" imgH="203112" progId="Equation.DSMT4">
                  <p:embed/>
                </p:oleObj>
              </mc:Choice>
              <mc:Fallback>
                <p:oleObj name="Equation" r:id="rId13" imgW="139639" imgH="203112" progId="Equation.DSMT4">
                  <p:embed/>
                  <p:pic>
                    <p:nvPicPr>
                      <p:cNvPr id="0" name="Object 2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60600" y="2438400"/>
                        <a:ext cx="279400" cy="4064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" name="Object 1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4337694"/>
              </p:ext>
            </p:extLst>
          </p:nvPr>
        </p:nvGraphicFramePr>
        <p:xfrm>
          <a:off x="4232275" y="2971800"/>
          <a:ext cx="2257425" cy="787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8604" name="Equation" r:id="rId15" imgW="1130040" imgH="393480" progId="Equation.DSMT4">
                  <p:embed/>
                </p:oleObj>
              </mc:Choice>
              <mc:Fallback>
                <p:oleObj name="Equation" r:id="rId15" imgW="1130040" imgH="393480" progId="Equation.DSMT4">
                  <p:embed/>
                  <p:pic>
                    <p:nvPicPr>
                      <p:cNvPr id="0" name="Object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32275" y="2971800"/>
                        <a:ext cx="2257425" cy="7874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422E2E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" name="Object 1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51009468"/>
              </p:ext>
            </p:extLst>
          </p:nvPr>
        </p:nvGraphicFramePr>
        <p:xfrm>
          <a:off x="3784600" y="3200400"/>
          <a:ext cx="381000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8605" name="Equation" r:id="rId17" imgW="190417" imgH="152334" progId="Equation.DSMT4">
                  <p:embed/>
                </p:oleObj>
              </mc:Choice>
              <mc:Fallback>
                <p:oleObj name="Equation" r:id="rId17" imgW="190417" imgH="152334" progId="Equation.DSMT4">
                  <p:embed/>
                  <p:pic>
                    <p:nvPicPr>
                      <p:cNvPr id="0" name="Objec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84600" y="3200400"/>
                        <a:ext cx="381000" cy="3048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" name="Object 2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07130577"/>
              </p:ext>
            </p:extLst>
          </p:nvPr>
        </p:nvGraphicFramePr>
        <p:xfrm>
          <a:off x="2717800" y="4419600"/>
          <a:ext cx="1066800" cy="4556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8606" name="Equation" r:id="rId19" imgW="533160" imgH="228600" progId="Equation.DSMT4">
                  <p:embed/>
                </p:oleObj>
              </mc:Choice>
              <mc:Fallback>
                <p:oleObj name="Equation" r:id="rId19" imgW="533160" imgH="228600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17800" y="4419600"/>
                        <a:ext cx="1066800" cy="455612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422E2E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" name="Object 2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51001375"/>
              </p:ext>
            </p:extLst>
          </p:nvPr>
        </p:nvGraphicFramePr>
        <p:xfrm>
          <a:off x="4244975" y="4368800"/>
          <a:ext cx="2359025" cy="50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8607" name="Equation" r:id="rId21" imgW="1180800" imgH="253800" progId="Equation.DSMT4">
                  <p:embed/>
                </p:oleObj>
              </mc:Choice>
              <mc:Fallback>
                <p:oleObj name="Equation" r:id="rId21" imgW="1180800" imgH="253800" progId="Equation.DSMT4">
                  <p:embed/>
                  <p:pic>
                    <p:nvPicPr>
                      <p:cNvPr id="0" name="Object 1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44975" y="4368800"/>
                        <a:ext cx="2359025" cy="5080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422E2E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" name="Object 2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74747888"/>
              </p:ext>
            </p:extLst>
          </p:nvPr>
        </p:nvGraphicFramePr>
        <p:xfrm>
          <a:off x="6604000" y="3200400"/>
          <a:ext cx="635000" cy="330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8608" name="Equation" r:id="rId23" imgW="317160" imgH="164880" progId="Equation.DSMT4">
                  <p:embed/>
                </p:oleObj>
              </mc:Choice>
              <mc:Fallback>
                <p:oleObj name="Equation" r:id="rId23" imgW="317160" imgH="164880" progId="Equation.DSMT4">
                  <p:embed/>
                  <p:pic>
                    <p:nvPicPr>
                      <p:cNvPr id="0" name="Objec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04000" y="3200400"/>
                        <a:ext cx="635000" cy="330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" name="Object 2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52671117"/>
              </p:ext>
            </p:extLst>
          </p:nvPr>
        </p:nvGraphicFramePr>
        <p:xfrm>
          <a:off x="4754418" y="3860800"/>
          <a:ext cx="279400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8609" name="Equation" r:id="rId25" imgW="139639" imgH="203112" progId="Equation.DSMT4">
                  <p:embed/>
                </p:oleObj>
              </mc:Choice>
              <mc:Fallback>
                <p:oleObj name="Equation" r:id="rId25" imgW="139639" imgH="203112" progId="Equation.DSMT4">
                  <p:embed/>
                  <p:pic>
                    <p:nvPicPr>
                      <p:cNvPr id="0" name="Object 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54418" y="3860800"/>
                        <a:ext cx="279400" cy="4064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" name="Object 2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82442645"/>
              </p:ext>
            </p:extLst>
          </p:nvPr>
        </p:nvGraphicFramePr>
        <p:xfrm>
          <a:off x="2260600" y="4495800"/>
          <a:ext cx="381000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8610" name="Equation" r:id="rId26" imgW="190417" imgH="152334" progId="Equation.DSMT4">
                  <p:embed/>
                </p:oleObj>
              </mc:Choice>
              <mc:Fallback>
                <p:oleObj name="Equation" r:id="rId26" imgW="190417" imgH="152334" progId="Equation.DSMT4">
                  <p:embed/>
                  <p:pic>
                    <p:nvPicPr>
                      <p:cNvPr id="0" name="Object 1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60600" y="4495800"/>
                        <a:ext cx="381000" cy="3048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" name="Object 2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22578227"/>
              </p:ext>
            </p:extLst>
          </p:nvPr>
        </p:nvGraphicFramePr>
        <p:xfrm>
          <a:off x="7162800" y="4241800"/>
          <a:ext cx="1346200" cy="787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8611" name="Equation" r:id="rId27" imgW="672808" imgH="393529" progId="Equation.DSMT4">
                  <p:embed/>
                </p:oleObj>
              </mc:Choice>
              <mc:Fallback>
                <p:oleObj name="Equation" r:id="rId27" imgW="672808" imgH="393529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62800" y="4241800"/>
                        <a:ext cx="1346200" cy="7874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422E2E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" name="Object 2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93112438"/>
              </p:ext>
            </p:extLst>
          </p:nvPr>
        </p:nvGraphicFramePr>
        <p:xfrm>
          <a:off x="6705600" y="4495800"/>
          <a:ext cx="381000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8612" name="Equation" r:id="rId29" imgW="190417" imgH="152334" progId="Equation.DSMT4">
                  <p:embed/>
                </p:oleObj>
              </mc:Choice>
              <mc:Fallback>
                <p:oleObj name="Equation" r:id="rId29" imgW="190417" imgH="152334" progId="Equation.DSMT4">
                  <p:embed/>
                  <p:pic>
                    <p:nvPicPr>
                      <p:cNvPr id="0" name="Object 1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05600" y="4495800"/>
                        <a:ext cx="381000" cy="3048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1564943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6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38</a:t>
            </a:fld>
            <a:endParaRPr lang="sr-Latn-RS"/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08039091"/>
              </p:ext>
            </p:extLst>
          </p:nvPr>
        </p:nvGraphicFramePr>
        <p:xfrm>
          <a:off x="4267200" y="745100"/>
          <a:ext cx="1524000" cy="787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9660" name="Equation" r:id="rId3" imgW="761669" imgH="393529" progId="Equation.DSMT4">
                  <p:embed/>
                </p:oleObj>
              </mc:Choice>
              <mc:Fallback>
                <p:oleObj name="Equation" r:id="rId3" imgW="761669" imgH="393529" progId="Equation.DSMT4">
                  <p:embed/>
                  <p:pic>
                    <p:nvPicPr>
                      <p:cNvPr id="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67200" y="745100"/>
                        <a:ext cx="1524000" cy="7874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422E2E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05490031"/>
              </p:ext>
            </p:extLst>
          </p:nvPr>
        </p:nvGraphicFramePr>
        <p:xfrm>
          <a:off x="6324600" y="2057400"/>
          <a:ext cx="1498600" cy="787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9661" name="Equation" r:id="rId5" imgW="748975" imgH="393529" progId="Equation.DSMT4">
                  <p:embed/>
                </p:oleObj>
              </mc:Choice>
              <mc:Fallback>
                <p:oleObj name="Equation" r:id="rId5" imgW="748975" imgH="393529" progId="Equation.DSMT4">
                  <p:embed/>
                  <p:pic>
                    <p:nvPicPr>
                      <p:cNvPr id="0" name="Object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24600" y="2057400"/>
                        <a:ext cx="1498600" cy="7874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422E2E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82674015"/>
              </p:ext>
            </p:extLst>
          </p:nvPr>
        </p:nvGraphicFramePr>
        <p:xfrm>
          <a:off x="2667000" y="914400"/>
          <a:ext cx="1066800" cy="4556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9662" name="Equation" r:id="rId7" imgW="533160" imgH="228600" progId="Equation.DSMT4">
                  <p:embed/>
                </p:oleObj>
              </mc:Choice>
              <mc:Fallback>
                <p:oleObj name="Equation" r:id="rId7" imgW="533160" imgH="228600" progId="Equation.DSMT4">
                  <p:embed/>
                  <p:pic>
                    <p:nvPicPr>
                      <p:cNvPr id="0" name="Object 2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67000" y="914400"/>
                        <a:ext cx="1066800" cy="455613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422E2E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56269596"/>
              </p:ext>
            </p:extLst>
          </p:nvPr>
        </p:nvGraphicFramePr>
        <p:xfrm>
          <a:off x="838200" y="762000"/>
          <a:ext cx="1346200" cy="787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9663" name="Equation" r:id="rId9" imgW="672808" imgH="393529" progId="Equation.DSMT4">
                  <p:embed/>
                </p:oleObj>
              </mc:Choice>
              <mc:Fallback>
                <p:oleObj name="Equation" r:id="rId9" imgW="672808" imgH="393529" progId="Equation.DSMT4">
                  <p:embed/>
                  <p:pic>
                    <p:nvPicPr>
                      <p:cNvPr id="0" name="Object 2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8200" y="762000"/>
                        <a:ext cx="1346200" cy="7874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422E2E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ight Arrow 7"/>
          <p:cNvSpPr/>
          <p:nvPr/>
        </p:nvSpPr>
        <p:spPr>
          <a:xfrm>
            <a:off x="2286000" y="1066800"/>
            <a:ext cx="288000" cy="144000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68354394"/>
              </p:ext>
            </p:extLst>
          </p:nvPr>
        </p:nvGraphicFramePr>
        <p:xfrm>
          <a:off x="3810000" y="986400"/>
          <a:ext cx="381000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9664" name="Equation" r:id="rId11" imgW="190417" imgH="152334" progId="Equation.DSMT4">
                  <p:embed/>
                </p:oleObj>
              </mc:Choice>
              <mc:Fallback>
                <p:oleObj name="Equation" r:id="rId11" imgW="190417" imgH="152334" progId="Equation.DSMT4">
                  <p:embed/>
                  <p:pic>
                    <p:nvPicPr>
                      <p:cNvPr id="0" name="Object 2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10000" y="986400"/>
                        <a:ext cx="381000" cy="3048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64182501"/>
              </p:ext>
            </p:extLst>
          </p:nvPr>
        </p:nvGraphicFramePr>
        <p:xfrm>
          <a:off x="6324600" y="745100"/>
          <a:ext cx="1168400" cy="787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9665" name="Equation" r:id="rId13" imgW="583920" imgH="393480" progId="Equation.DSMT4">
                  <p:embed/>
                </p:oleObj>
              </mc:Choice>
              <mc:Fallback>
                <p:oleObj name="Equation" r:id="rId13" imgW="583920" imgH="393480" progId="Equation.DSMT4">
                  <p:embed/>
                  <p:pic>
                    <p:nvPicPr>
                      <p:cNvPr id="0" name="Object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24600" y="745100"/>
                        <a:ext cx="1168400" cy="7874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422E2E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Right Arrow 10"/>
          <p:cNvSpPr/>
          <p:nvPr/>
        </p:nvSpPr>
        <p:spPr>
          <a:xfrm>
            <a:off x="5943600" y="1071000"/>
            <a:ext cx="288000" cy="144000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  <p:sp>
        <p:nvSpPr>
          <p:cNvPr id="14" name="Rectangle 1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graphicFrame>
        <p:nvGraphicFramePr>
          <p:cNvPr id="15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17151017"/>
              </p:ext>
            </p:extLst>
          </p:nvPr>
        </p:nvGraphicFramePr>
        <p:xfrm>
          <a:off x="888364" y="2057400"/>
          <a:ext cx="1651000" cy="787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9666" name="Equation" r:id="rId15" imgW="825480" imgH="393480" progId="Equation.DSMT4">
                  <p:embed/>
                </p:oleObj>
              </mc:Choice>
              <mc:Fallback>
                <p:oleObj name="Equation" r:id="rId15" imgW="825480" imgH="393480" progId="Equation.DSMT4">
                  <p:embed/>
                  <p:pic>
                    <p:nvPicPr>
                      <p:cNvPr id="0" name="Object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88364" y="2057400"/>
                        <a:ext cx="1651000" cy="787400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rgbClr val="422E2E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5287960"/>
              </p:ext>
            </p:extLst>
          </p:nvPr>
        </p:nvGraphicFramePr>
        <p:xfrm>
          <a:off x="4292600" y="2057400"/>
          <a:ext cx="1498600" cy="787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9667" name="Equation" r:id="rId17" imgW="749160" imgH="393480" progId="Equation.DSMT4">
                  <p:embed/>
                </p:oleObj>
              </mc:Choice>
              <mc:Fallback>
                <p:oleObj name="Equation" r:id="rId17" imgW="749160" imgH="393480" progId="Equation.DSMT4">
                  <p:embed/>
                  <p:pic>
                    <p:nvPicPr>
                      <p:cNvPr id="0" name="Object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92600" y="2057400"/>
                        <a:ext cx="1498600" cy="7874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422E2E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" name="Object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9178822"/>
              </p:ext>
            </p:extLst>
          </p:nvPr>
        </p:nvGraphicFramePr>
        <p:xfrm>
          <a:off x="863600" y="3349856"/>
          <a:ext cx="1879600" cy="787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9668" name="Equation" r:id="rId19" imgW="939600" imgH="393480" progId="Equation.DSMT4">
                  <p:embed/>
                </p:oleObj>
              </mc:Choice>
              <mc:Fallback>
                <p:oleObj name="Equation" r:id="rId19" imgW="939600" imgH="393480" progId="Equation.DSMT4">
                  <p:embed/>
                  <p:pic>
                    <p:nvPicPr>
                      <p:cNvPr id="0" name="Object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63600" y="3349856"/>
                        <a:ext cx="1879600" cy="787400"/>
                      </a:xfrm>
                      <a:prstGeom prst="rect">
                        <a:avLst/>
                      </a:prstGeom>
                      <a:solidFill>
                        <a:srgbClr val="D8D0C0"/>
                      </a:solidFill>
                      <a:ln w="9525">
                        <a:solidFill>
                          <a:srgbClr val="422E2E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" name="Object 1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32109844"/>
              </p:ext>
            </p:extLst>
          </p:nvPr>
        </p:nvGraphicFramePr>
        <p:xfrm>
          <a:off x="4233400" y="3352800"/>
          <a:ext cx="1854200" cy="787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9669" name="Equation" r:id="rId21" imgW="927000" imgH="393480" progId="Equation.DSMT4">
                  <p:embed/>
                </p:oleObj>
              </mc:Choice>
              <mc:Fallback>
                <p:oleObj name="Equation" r:id="rId21" imgW="927000" imgH="393480" progId="Equation.DSMT4">
                  <p:embed/>
                  <p:pic>
                    <p:nvPicPr>
                      <p:cNvPr id="0" name="Object 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33400" y="3352800"/>
                        <a:ext cx="1854200" cy="787400"/>
                      </a:xfrm>
                      <a:prstGeom prst="rect">
                        <a:avLst/>
                      </a:prstGeom>
                      <a:solidFill>
                        <a:srgbClr val="D8D0C0"/>
                      </a:solidFill>
                      <a:ln w="9525">
                        <a:solidFill>
                          <a:srgbClr val="422E2E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" name="Object 1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74149829"/>
              </p:ext>
            </p:extLst>
          </p:nvPr>
        </p:nvGraphicFramePr>
        <p:xfrm>
          <a:off x="6324600" y="4699000"/>
          <a:ext cx="2032000" cy="787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9670" name="Equation" r:id="rId23" imgW="1015920" imgH="393480" progId="Equation.DSMT4">
                  <p:embed/>
                </p:oleObj>
              </mc:Choice>
              <mc:Fallback>
                <p:oleObj name="Equation" r:id="rId23" imgW="1015920" imgH="393480" progId="Equation.DSMT4">
                  <p:embed/>
                  <p:pic>
                    <p:nvPicPr>
                      <p:cNvPr id="0" name="Object 1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24600" y="4699000"/>
                        <a:ext cx="2032000" cy="787400"/>
                      </a:xfrm>
                      <a:prstGeom prst="rect">
                        <a:avLst/>
                      </a:prstGeom>
                      <a:solidFill>
                        <a:srgbClr val="D8D0C0"/>
                      </a:solidFill>
                      <a:ln w="9525">
                        <a:solidFill>
                          <a:srgbClr val="422E2E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" name="Object 2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39960108"/>
              </p:ext>
            </p:extLst>
          </p:nvPr>
        </p:nvGraphicFramePr>
        <p:xfrm>
          <a:off x="6324600" y="3352800"/>
          <a:ext cx="1701800" cy="787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9671" name="Equation" r:id="rId25" imgW="850680" imgH="393480" progId="Equation.DSMT4">
                  <p:embed/>
                </p:oleObj>
              </mc:Choice>
              <mc:Fallback>
                <p:oleObj name="Equation" r:id="rId25" imgW="850680" imgH="393480" progId="Equation.DSMT4">
                  <p:embed/>
                  <p:pic>
                    <p:nvPicPr>
                      <p:cNvPr id="0" name="Objec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24600" y="3352800"/>
                        <a:ext cx="1701800" cy="7874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422E2E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" name="Right Arrow 21"/>
          <p:cNvSpPr/>
          <p:nvPr/>
        </p:nvSpPr>
        <p:spPr>
          <a:xfrm rot="16200000" flipH="1">
            <a:off x="1612800" y="1765200"/>
            <a:ext cx="288000" cy="144000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  <p:graphicFrame>
        <p:nvGraphicFramePr>
          <p:cNvPr id="23" name="Object 2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03754308"/>
              </p:ext>
            </p:extLst>
          </p:nvPr>
        </p:nvGraphicFramePr>
        <p:xfrm>
          <a:off x="1648691" y="2895600"/>
          <a:ext cx="279400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9672" name="Equation" r:id="rId27" imgW="139639" imgH="203112" progId="Equation.DSMT4">
                  <p:embed/>
                </p:oleObj>
              </mc:Choice>
              <mc:Fallback>
                <p:oleObj name="Equation" r:id="rId27" imgW="139639" imgH="203112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48691" y="2895600"/>
                        <a:ext cx="279400" cy="4064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4" name="Right Arrow 23"/>
          <p:cNvSpPr/>
          <p:nvPr/>
        </p:nvSpPr>
        <p:spPr>
          <a:xfrm rot="16200000" flipH="1">
            <a:off x="7175400" y="3060600"/>
            <a:ext cx="288000" cy="144000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  <p:sp>
        <p:nvSpPr>
          <p:cNvPr id="25" name="Right Arrow 24"/>
          <p:cNvSpPr/>
          <p:nvPr/>
        </p:nvSpPr>
        <p:spPr>
          <a:xfrm rot="16200000" flipH="1">
            <a:off x="5109600" y="1748401"/>
            <a:ext cx="288000" cy="144000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  <p:graphicFrame>
        <p:nvGraphicFramePr>
          <p:cNvPr id="26" name="Object 2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93644629"/>
              </p:ext>
            </p:extLst>
          </p:nvPr>
        </p:nvGraphicFramePr>
        <p:xfrm>
          <a:off x="5054600" y="2895600"/>
          <a:ext cx="279400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9673" name="Equation" r:id="rId29" imgW="139639" imgH="203112" progId="Equation.DSMT4">
                  <p:embed/>
                </p:oleObj>
              </mc:Choice>
              <mc:Fallback>
                <p:oleObj name="Equation" r:id="rId29" imgW="139639" imgH="203112" progId="Equation.DSMT4">
                  <p:embed/>
                  <p:pic>
                    <p:nvPicPr>
                      <p:cNvPr id="0" name="Object 2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54600" y="2895600"/>
                        <a:ext cx="279400" cy="4064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" name="Object 2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2340295"/>
              </p:ext>
            </p:extLst>
          </p:nvPr>
        </p:nvGraphicFramePr>
        <p:xfrm>
          <a:off x="7162800" y="4241800"/>
          <a:ext cx="279400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9674" name="Equation" r:id="rId30" imgW="139639" imgH="203112" progId="Equation.DSMT4">
                  <p:embed/>
                </p:oleObj>
              </mc:Choice>
              <mc:Fallback>
                <p:oleObj name="Equation" r:id="rId30" imgW="139639" imgH="203112" progId="Equation.DSMT4">
                  <p:embed/>
                  <p:pic>
                    <p:nvPicPr>
                      <p:cNvPr id="0" name="Object 2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62800" y="4241800"/>
                        <a:ext cx="279400" cy="4064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64460536"/>
              </p:ext>
            </p:extLst>
          </p:nvPr>
        </p:nvGraphicFramePr>
        <p:xfrm>
          <a:off x="6654800" y="1600200"/>
          <a:ext cx="279400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9675" name="Equation" r:id="rId31" imgW="139639" imgH="203112" progId="Equation.DSMT4">
                  <p:embed/>
                </p:oleObj>
              </mc:Choice>
              <mc:Fallback>
                <p:oleObj name="Equation" r:id="rId31" imgW="139639" imgH="203112" progId="Equation.DSMT4">
                  <p:embed/>
                  <p:pic>
                    <p:nvPicPr>
                      <p:cNvPr id="0" name="Object 2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54800" y="1600200"/>
                        <a:ext cx="279400" cy="4064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9344577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1" grpId="0" animBg="1"/>
      <p:bldP spid="22" grpId="0" animBg="1"/>
      <p:bldP spid="24" grpId="0" animBg="1"/>
      <p:bldP spid="25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39</a:t>
            </a:fld>
            <a:endParaRPr lang="sr-Latn-RS"/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12807558"/>
              </p:ext>
            </p:extLst>
          </p:nvPr>
        </p:nvGraphicFramePr>
        <p:xfrm>
          <a:off x="3276600" y="3048000"/>
          <a:ext cx="2870200" cy="2438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9860" name="Equation" r:id="rId3" imgW="1435100" imgH="1219200" progId="Equation.DSMT4">
                  <p:embed/>
                </p:oleObj>
              </mc:Choice>
              <mc:Fallback>
                <p:oleObj name="Equation" r:id="rId3" imgW="1435100" imgH="1219200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76600" y="3048000"/>
                        <a:ext cx="2870200" cy="2438400"/>
                      </a:xfrm>
                      <a:prstGeom prst="rect">
                        <a:avLst/>
                      </a:prstGeom>
                      <a:solidFill>
                        <a:srgbClr val="D8D0C0"/>
                      </a:solidFill>
                      <a:ln>
                        <a:solidFill>
                          <a:schemeClr val="accent6">
                            <a:lumMod val="50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6" name="Pictur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4894" y="609600"/>
            <a:ext cx="6331306" cy="20903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7812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4</a:t>
            </a:fld>
            <a:endParaRPr lang="sr-Latn-RS"/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457200" y="274638"/>
            <a:ext cx="8229600" cy="792162"/>
          </a:xfrm>
          <a:prstGeom prst="rect">
            <a:avLst/>
          </a:prstGeom>
        </p:spPr>
        <p:txBody>
          <a:bodyPr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r-Latn-RS" sz="3200" b="1" smtClean="0">
                <a:solidFill>
                  <a:schemeClr val="accent6">
                    <a:lumMod val="50000"/>
                  </a:schemeClr>
                </a:solidFill>
              </a:rPr>
              <a:t>2.9.</a:t>
            </a:r>
            <a:r>
              <a:rPr lang="sr-Cyrl-RS" sz="3200" b="1" smtClean="0">
                <a:solidFill>
                  <a:schemeClr val="accent6">
                    <a:lumMod val="50000"/>
                  </a:schemeClr>
                </a:solidFill>
              </a:rPr>
              <a:t>2. </a:t>
            </a:r>
            <a:r>
              <a:rPr lang="sr-Latn-RS" sz="3200" b="1" smtClean="0">
                <a:solidFill>
                  <a:schemeClr val="accent6">
                    <a:lumMod val="50000"/>
                  </a:schemeClr>
                </a:solidFill>
              </a:rPr>
              <a:t>Štap sa ukleštenim krajevima</a:t>
            </a:r>
            <a:endParaRPr lang="sr-Latn-RS" sz="32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3819" y="1352490"/>
            <a:ext cx="5332781" cy="2320747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219200" y="3714690"/>
            <a:ext cx="62484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sr-Latn-RS" sz="2000" i="1" dirty="0"/>
              <a:t>Sl. 2.20 Štap sa ukleštenim krajevima opterećen silom F</a:t>
            </a:r>
            <a:endParaRPr lang="en-US" sz="2000" dirty="0"/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1245614" y="4671522"/>
            <a:ext cx="4316986" cy="461665"/>
          </a:xfrm>
          <a:prstGeom prst="rect">
            <a:avLst/>
          </a:prstGeom>
          <a:noFill/>
          <a:ln>
            <a:solidFill>
              <a:schemeClr val="accent6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en-US" sz="2400" dirty="0" smtClean="0"/>
              <a:t>S</a:t>
            </a:r>
            <a:r>
              <a:rPr lang="sr-Latn-RS" sz="2400" dirty="0" err="1" smtClean="0"/>
              <a:t>tepen</a:t>
            </a:r>
            <a:r>
              <a:rPr lang="sr-Latn-RS" sz="2400" dirty="0" smtClean="0"/>
              <a:t> statičke neodređenosti</a:t>
            </a:r>
            <a:r>
              <a:rPr lang="en-US" sz="2400" dirty="0" smtClean="0"/>
              <a:t>:</a:t>
            </a:r>
            <a:endParaRPr lang="en-US" sz="2400" dirty="0"/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80495134"/>
              </p:ext>
            </p:extLst>
          </p:nvPr>
        </p:nvGraphicFramePr>
        <p:xfrm>
          <a:off x="5181600" y="4902354"/>
          <a:ext cx="2335786" cy="35544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5165" name="Equation" r:id="rId4" imgW="1167893" imgH="177723" progId="Equation.DSMT4">
                  <p:embed/>
                </p:oleObj>
              </mc:Choice>
              <mc:Fallback>
                <p:oleObj name="Equation" r:id="rId4" imgW="1167893" imgH="177723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81600" y="4902354"/>
                        <a:ext cx="2335786" cy="355446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solidFill>
                          <a:schemeClr val="accent6">
                            <a:lumMod val="50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70094621"/>
              </p:ext>
            </p:extLst>
          </p:nvPr>
        </p:nvGraphicFramePr>
        <p:xfrm>
          <a:off x="7518400" y="1219200"/>
          <a:ext cx="863600" cy="914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5166" name="Equation" r:id="rId6" imgW="431640" imgH="457200" progId="Equation.DSMT4">
                  <p:embed/>
                </p:oleObj>
              </mc:Choice>
              <mc:Fallback>
                <p:oleObj name="Equation" r:id="rId6" imgW="431640" imgH="457200" progId="Equation.DSMT4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18400" y="1219200"/>
                        <a:ext cx="863600" cy="9144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rgbClr val="422E2E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252573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73162"/>
          </a:xfrm>
        </p:spPr>
        <p:txBody>
          <a:bodyPr>
            <a:normAutofit/>
          </a:bodyPr>
          <a:lstStyle/>
          <a:p>
            <a:r>
              <a:rPr lang="en-US" sz="3200" dirty="0" smtClean="0">
                <a:solidFill>
                  <a:schemeClr val="accent6">
                    <a:lumMod val="50000"/>
                  </a:schemeClr>
                </a:solidFill>
                <a:latin typeface="Arial Black" panose="020B0A04020102020204" pitchFamily="34" charset="0"/>
              </a:rPr>
              <a:t>2.</a:t>
            </a:r>
            <a:r>
              <a:rPr lang="sr-Latn-RS" sz="3200" dirty="0" smtClean="0">
                <a:solidFill>
                  <a:schemeClr val="accent6">
                    <a:lumMod val="50000"/>
                  </a:schemeClr>
                </a:solidFill>
                <a:latin typeface="Arial Black" panose="020B0A04020102020204" pitchFamily="34" charset="0"/>
              </a:rPr>
              <a:t>1</a:t>
            </a:r>
            <a:r>
              <a:rPr lang="en-US" sz="3200" dirty="0" smtClean="0">
                <a:solidFill>
                  <a:schemeClr val="accent6">
                    <a:lumMod val="50000"/>
                  </a:schemeClr>
                </a:solidFill>
                <a:latin typeface="Arial Black" panose="020B0A04020102020204" pitchFamily="34" charset="0"/>
              </a:rPr>
              <a:t>1. </a:t>
            </a:r>
            <a:r>
              <a:rPr lang="sr-Latn-RS" sz="3200" dirty="0" smtClean="0">
                <a:solidFill>
                  <a:schemeClr val="accent6">
                    <a:lumMod val="50000"/>
                  </a:schemeClr>
                </a:solidFill>
                <a:latin typeface="Arial Black" panose="020B0A04020102020204" pitchFamily="34" charset="0"/>
              </a:rPr>
              <a:t>Ograničenja kod aksijalno</a:t>
            </a:r>
            <a:br>
              <a:rPr lang="sr-Latn-RS" sz="3200" dirty="0" smtClean="0">
                <a:solidFill>
                  <a:schemeClr val="accent6">
                    <a:lumMod val="50000"/>
                  </a:schemeClr>
                </a:solidFill>
                <a:latin typeface="Arial Black" panose="020B0A04020102020204" pitchFamily="34" charset="0"/>
              </a:rPr>
            </a:br>
            <a:r>
              <a:rPr lang="sr-Latn-RS" sz="3200" dirty="0">
                <a:solidFill>
                  <a:schemeClr val="accent6">
                    <a:lumMod val="50000"/>
                  </a:schemeClr>
                </a:solidFill>
                <a:latin typeface="Arial Black" panose="020B0A04020102020204" pitchFamily="34" charset="0"/>
              </a:rPr>
              <a:t> </a:t>
            </a:r>
            <a:r>
              <a:rPr lang="sr-Latn-RS" sz="3200" dirty="0" smtClean="0">
                <a:solidFill>
                  <a:schemeClr val="accent6">
                    <a:lumMod val="50000"/>
                  </a:schemeClr>
                </a:solidFill>
                <a:latin typeface="Arial Black" panose="020B0A04020102020204" pitchFamily="34" charset="0"/>
              </a:rPr>
              <a:t>        opterećenih štapova</a:t>
            </a:r>
            <a:endParaRPr lang="en-US" sz="32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40</a:t>
            </a:fld>
            <a:endParaRPr lang="sr-Latn-R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>
          <a:xfrm>
            <a:off x="914400" y="1524000"/>
            <a:ext cx="7772400" cy="4495800"/>
          </a:xfrm>
        </p:spPr>
        <p:txBody>
          <a:bodyPr>
            <a:normAutofit/>
          </a:bodyPr>
          <a:lstStyle/>
          <a:p>
            <a:pPr algn="just"/>
            <a:r>
              <a:rPr lang="sr-Latn-RS" sz="3200" dirty="0"/>
              <a:t>Izrazi </a:t>
            </a:r>
            <a:r>
              <a:rPr lang="sr-Latn-RS" sz="3200" dirty="0" smtClean="0"/>
              <a:t>koji </a:t>
            </a:r>
            <a:r>
              <a:rPr lang="sr-Latn-RS" sz="3200" dirty="0"/>
              <a:t>se koriste za sračunavanje napona kod aksijalno opterećenih štapova, vrede za poprečne preseke, koji su saglasno </a:t>
            </a:r>
            <a:r>
              <a:rPr lang="sr-Latn-RS" sz="3200" b="1" dirty="0"/>
              <a:t>Sen-Venanovom principu</a:t>
            </a:r>
            <a:r>
              <a:rPr lang="sr-Latn-RS" sz="3200" dirty="0"/>
              <a:t>, dovoljno udaljeni od mesta delovanja podužnih sila i to su </a:t>
            </a:r>
            <a:r>
              <a:rPr lang="sr-Latn-RS" sz="3200" b="1" dirty="0"/>
              <a:t>tzv.</a:t>
            </a:r>
            <a:r>
              <a:rPr lang="sr-Latn-RS" sz="3200" dirty="0"/>
              <a:t> </a:t>
            </a:r>
            <a:r>
              <a:rPr lang="sr-Latn-RS" sz="3200" b="1" dirty="0"/>
              <a:t>nominalni naponi</a:t>
            </a:r>
            <a:r>
              <a:rPr lang="sr-Latn-RS" sz="3200" dirty="0" smtClean="0"/>
              <a:t>.</a:t>
            </a:r>
            <a:endParaRPr lang="sr-Latn-RS" sz="3200" dirty="0"/>
          </a:p>
        </p:txBody>
      </p:sp>
    </p:spTree>
    <p:extLst>
      <p:ext uri="{BB962C8B-B14F-4D97-AF65-F5344CB8AC3E}">
        <p14:creationId xmlns:p14="http://schemas.microsoft.com/office/powerpoint/2010/main" val="11310947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41</a:t>
            </a:fld>
            <a:endParaRPr lang="sr-Latn-R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00" y="381000"/>
            <a:ext cx="6812280" cy="3785616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990600" y="4202668"/>
            <a:ext cx="76200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sr-Latn-RS" sz="2000" i="1" dirty="0"/>
              <a:t>Sl. 2.34 Štap pravougaonog poprečnog preseka opterećen na zatezanje</a:t>
            </a:r>
            <a:endParaRPr lang="sr-Latn-RS" sz="2000" dirty="0"/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sr-Latn-RS"/>
          </a:p>
        </p:txBody>
      </p:sp>
      <p:sp>
        <p:nvSpPr>
          <p:cNvPr id="7" name="TextBox 6"/>
          <p:cNvSpPr txBox="1"/>
          <p:nvPr/>
        </p:nvSpPr>
        <p:spPr>
          <a:xfrm>
            <a:off x="2133600" y="4953000"/>
            <a:ext cx="2514600" cy="461665"/>
          </a:xfrm>
          <a:prstGeom prst="rect">
            <a:avLst/>
          </a:prstGeom>
          <a:noFill/>
          <a:ln>
            <a:solidFill>
              <a:schemeClr val="accent6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sr-Latn-RS" sz="2400" dirty="0" smtClean="0"/>
              <a:t>Nominalni napon:</a:t>
            </a:r>
            <a:endParaRPr lang="en-US" sz="2400" dirty="0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51361178"/>
              </p:ext>
            </p:extLst>
          </p:nvPr>
        </p:nvGraphicFramePr>
        <p:xfrm>
          <a:off x="4445000" y="5183832"/>
          <a:ext cx="1651000" cy="787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0880" name="Equation" r:id="rId4" imgW="825500" imgH="393700" progId="Equation.DSMT4">
                  <p:embed/>
                </p:oleObj>
              </mc:Choice>
              <mc:Fallback>
                <p:oleObj name="Equation" r:id="rId4" imgW="825500" imgH="393700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45000" y="5183832"/>
                        <a:ext cx="1651000" cy="7874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solidFill>
                          <a:schemeClr val="accent6">
                            <a:lumMod val="50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7693921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304800"/>
            <a:ext cx="8229600" cy="5821363"/>
          </a:xfrm>
        </p:spPr>
        <p:txBody>
          <a:bodyPr>
            <a:normAutofit/>
          </a:bodyPr>
          <a:lstStyle/>
          <a:p>
            <a:pPr algn="just"/>
            <a:r>
              <a:rPr lang="sr-Latn-RS" sz="3200" dirty="0"/>
              <a:t>U realnim stepenastim štapovima, na mestima prelaza sa jednog na drugi poprečni presek pojavljuje se geometrijska </a:t>
            </a:r>
            <a:r>
              <a:rPr lang="sr-Latn-RS" sz="3200" b="1" dirty="0"/>
              <a:t>koncentracija napona</a:t>
            </a:r>
            <a:r>
              <a:rPr lang="sr-Latn-RS" sz="3200" dirty="0"/>
              <a:t>, koja se prelaznim zaobljenjima ne izbegava, već se samo ublažava.</a:t>
            </a:r>
          </a:p>
          <a:p>
            <a:pPr algn="just"/>
            <a:r>
              <a:rPr lang="sr-Latn-RS" sz="3200" dirty="0"/>
              <a:t>Na prelazima sa jednog na drugi poprečni presek, </a:t>
            </a:r>
            <a:r>
              <a:rPr lang="sr-Latn-RS" sz="3200" dirty="0" smtClean="0"/>
              <a:t>pojavljuju </a:t>
            </a:r>
            <a:r>
              <a:rPr lang="sr-Latn-RS" sz="3200" dirty="0"/>
              <a:t>se </a:t>
            </a:r>
            <a:r>
              <a:rPr lang="sr-Latn-RS" sz="3200" b="1" dirty="0"/>
              <a:t>maksimalni </a:t>
            </a:r>
            <a:r>
              <a:rPr lang="sr-Latn-RS" sz="3200" b="1" dirty="0" smtClean="0"/>
              <a:t>naponi</a:t>
            </a:r>
            <a:r>
              <a:rPr lang="sr-Latn-RS" sz="3200" dirty="0" smtClean="0"/>
              <a:t>.</a:t>
            </a:r>
            <a:endParaRPr lang="sr-Latn-RS" sz="320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42</a:t>
            </a:fld>
            <a:endParaRPr lang="sr-Latn-RS"/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33452211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43</a:t>
            </a:fld>
            <a:endParaRPr lang="sr-Latn-R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400" y="304800"/>
            <a:ext cx="6697980" cy="2244852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990600" y="2590800"/>
            <a:ext cx="73152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sr-Latn-RS" i="1" dirty="0"/>
              <a:t>Sl. 2.35 Stepenast štap kružnog poprečnog preseka, sa ucrtanim raspodelama napona, opterećen na zatezanje</a:t>
            </a:r>
            <a:endParaRPr lang="sr-Latn-RS" dirty="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08128390"/>
              </p:ext>
            </p:extLst>
          </p:nvPr>
        </p:nvGraphicFramePr>
        <p:xfrm>
          <a:off x="1143000" y="3657600"/>
          <a:ext cx="152400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2972" name="Equation" r:id="rId4" imgW="761669" imgH="228501" progId="Equation.DSMT4">
                  <p:embed/>
                </p:oleObj>
              </mc:Choice>
              <mc:Fallback>
                <p:oleObj name="Equation" r:id="rId4" imgW="761669" imgH="228501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43000" y="3657600"/>
                        <a:ext cx="1524000" cy="457200"/>
                      </a:xfrm>
                      <a:prstGeom prst="rect">
                        <a:avLst/>
                      </a:prstGeom>
                      <a:solidFill>
                        <a:srgbClr val="D8D0C0"/>
                      </a:solidFill>
                      <a:ln w="9525">
                        <a:solidFill>
                          <a:srgbClr val="422E2E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2895600" y="3657600"/>
            <a:ext cx="4495800" cy="1569660"/>
          </a:xfrm>
          <a:prstGeom prst="rect">
            <a:avLst/>
          </a:prstGeom>
          <a:noFill/>
          <a:ln>
            <a:solidFill>
              <a:schemeClr val="accent6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sr-Latn-RS" sz="2400" dirty="0" smtClean="0">
                <a:latin typeface="Symbol" panose="05050102010706020507" pitchFamily="18" charset="2"/>
              </a:rPr>
              <a:t>s</a:t>
            </a:r>
            <a:r>
              <a:rPr lang="sr-Latn-RS" sz="2400" baseline="-25000" dirty="0" smtClean="0"/>
              <a:t>max</a:t>
            </a:r>
            <a:r>
              <a:rPr lang="sr-Latn-RS" sz="2400" dirty="0" smtClean="0"/>
              <a:t> </a:t>
            </a:r>
            <a:r>
              <a:rPr lang="sr-Latn-RS" sz="2400" dirty="0" smtClean="0">
                <a:sym typeface="Symbol"/>
              </a:rPr>
              <a:t> m</a:t>
            </a:r>
            <a:r>
              <a:rPr lang="sr-Latn-RS" sz="2400" dirty="0" smtClean="0"/>
              <a:t>aksimalni napon</a:t>
            </a:r>
          </a:p>
          <a:p>
            <a:pPr algn="just"/>
            <a:r>
              <a:rPr lang="sr-Latn-RS" sz="2400" dirty="0" smtClean="0">
                <a:latin typeface="Symbol" panose="05050102010706020507" pitchFamily="18" charset="2"/>
              </a:rPr>
              <a:t>a</a:t>
            </a:r>
            <a:r>
              <a:rPr lang="sr-Latn-RS" sz="2400" baseline="-25000" dirty="0" smtClean="0"/>
              <a:t>k</a:t>
            </a:r>
            <a:r>
              <a:rPr lang="sr-Latn-RS" sz="2400" dirty="0" smtClean="0"/>
              <a:t> </a:t>
            </a:r>
            <a:r>
              <a:rPr lang="sr-Latn-RS" sz="2400" dirty="0">
                <a:sym typeface="Symbol"/>
              </a:rPr>
              <a:t> </a:t>
            </a:r>
            <a:r>
              <a:rPr lang="sr-Latn-RS" sz="2400" dirty="0" smtClean="0">
                <a:sym typeface="Symbol"/>
              </a:rPr>
              <a:t>geometrijski (teorijski) faktor</a:t>
            </a:r>
          </a:p>
          <a:p>
            <a:pPr algn="just"/>
            <a:r>
              <a:rPr lang="sr-Latn-RS" sz="2400" dirty="0">
                <a:sym typeface="Symbol"/>
              </a:rPr>
              <a:t> </a:t>
            </a:r>
            <a:r>
              <a:rPr lang="sr-Latn-RS" sz="2400" dirty="0" smtClean="0">
                <a:sym typeface="Symbol"/>
              </a:rPr>
              <a:t>       koncentracije napona</a:t>
            </a:r>
          </a:p>
          <a:p>
            <a:pPr algn="just"/>
            <a:r>
              <a:rPr lang="sr-Latn-RS" sz="2400" dirty="0" smtClean="0">
                <a:latin typeface="Symbol" panose="05050102010706020507" pitchFamily="18" charset="2"/>
              </a:rPr>
              <a:t>s</a:t>
            </a:r>
            <a:r>
              <a:rPr lang="sr-Latn-RS" sz="2400" baseline="-25000" dirty="0" smtClean="0"/>
              <a:t>n</a:t>
            </a:r>
            <a:r>
              <a:rPr lang="sr-Latn-RS" sz="2400" dirty="0" smtClean="0"/>
              <a:t> </a:t>
            </a:r>
            <a:r>
              <a:rPr lang="sr-Latn-RS" sz="2400" dirty="0" smtClean="0">
                <a:sym typeface="Symbol"/>
              </a:rPr>
              <a:t> nominalni napon</a:t>
            </a:r>
            <a:endParaRPr lang="en-US" sz="2400" dirty="0"/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55427416"/>
              </p:ext>
            </p:extLst>
          </p:nvPr>
        </p:nvGraphicFramePr>
        <p:xfrm>
          <a:off x="6121400" y="5410200"/>
          <a:ext cx="1270000" cy="787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2973" name="Equation" r:id="rId6" imgW="634680" imgH="393480" progId="Equation.DSMT4">
                  <p:embed/>
                </p:oleObj>
              </mc:Choice>
              <mc:Fallback>
                <p:oleObj name="Equation" r:id="rId6" imgW="634680" imgH="393480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21400" y="5410200"/>
                        <a:ext cx="1270000" cy="787400"/>
                      </a:xfrm>
                      <a:prstGeom prst="rect">
                        <a:avLst/>
                      </a:prstGeom>
                      <a:solidFill>
                        <a:srgbClr val="D8D0C0"/>
                      </a:solidFill>
                      <a:ln w="9525">
                        <a:solidFill>
                          <a:srgbClr val="422E2E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8" name="Elbow Connector 7"/>
          <p:cNvCxnSpPr>
            <a:stCxn id="6" idx="0"/>
            <a:endCxn id="5" idx="0"/>
          </p:cNvCxnSpPr>
          <p:nvPr/>
        </p:nvCxnSpPr>
        <p:spPr>
          <a:xfrm rot="16200000" flipV="1">
            <a:off x="3524250" y="2038350"/>
            <a:ext cx="12700" cy="3238500"/>
          </a:xfrm>
          <a:prstGeom prst="bentConnector3">
            <a:avLst>
              <a:gd name="adj1" fmla="val 1800000"/>
            </a:avLst>
          </a:prstGeom>
          <a:ln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ounded Rectangle 10"/>
          <p:cNvSpPr/>
          <p:nvPr/>
        </p:nvSpPr>
        <p:spPr>
          <a:xfrm>
            <a:off x="2667000" y="4800600"/>
            <a:ext cx="3048000" cy="609600"/>
          </a:xfrm>
          <a:prstGeom prst="roundRect">
            <a:avLst/>
          </a:prstGeom>
          <a:noFill/>
          <a:ln w="222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  <p:cxnSp>
        <p:nvCxnSpPr>
          <p:cNvPr id="12" name="Elbow Connector 11"/>
          <p:cNvCxnSpPr>
            <a:stCxn id="7" idx="1"/>
            <a:endCxn id="11" idx="2"/>
          </p:cNvCxnSpPr>
          <p:nvPr/>
        </p:nvCxnSpPr>
        <p:spPr>
          <a:xfrm rot="10800000">
            <a:off x="4191000" y="5410200"/>
            <a:ext cx="1930400" cy="393700"/>
          </a:xfrm>
          <a:prstGeom prst="bentConnector2">
            <a:avLst/>
          </a:prstGeom>
          <a:ln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866853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1" grpId="0" animBg="1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44</a:t>
            </a:fld>
            <a:endParaRPr lang="sr-Latn-R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3170" y="228600"/>
            <a:ext cx="4050030" cy="517398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676400" y="5388114"/>
            <a:ext cx="57912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sr-Latn-RS" sz="2000" i="1" dirty="0"/>
              <a:t>Sl. 2.36 Primer </a:t>
            </a:r>
            <a:r>
              <a:rPr lang="sr-Latn-RS" sz="2000" i="1" dirty="0" smtClean="0"/>
              <a:t>eksperimentalno </a:t>
            </a:r>
            <a:r>
              <a:rPr lang="sr-Latn-RS" sz="2000" i="1" dirty="0"/>
              <a:t>dobijenog dijagrama geometrijskog faktora koncentracije napona</a:t>
            </a:r>
            <a:endParaRPr lang="sr-Latn-RS" sz="2000" dirty="0"/>
          </a:p>
        </p:txBody>
      </p:sp>
    </p:spTree>
    <p:extLst>
      <p:ext uri="{BB962C8B-B14F-4D97-AF65-F5344CB8AC3E}">
        <p14:creationId xmlns:p14="http://schemas.microsoft.com/office/powerpoint/2010/main" val="2602568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73162"/>
          </a:xfrm>
        </p:spPr>
        <p:txBody>
          <a:bodyPr>
            <a:normAutofit/>
          </a:bodyPr>
          <a:lstStyle/>
          <a:p>
            <a:r>
              <a:rPr lang="en-US" sz="3200" dirty="0" smtClean="0">
                <a:solidFill>
                  <a:schemeClr val="accent6">
                    <a:lumMod val="50000"/>
                  </a:schemeClr>
                </a:solidFill>
                <a:latin typeface="Arial Black" panose="020B0A04020102020204" pitchFamily="34" charset="0"/>
              </a:rPr>
              <a:t>2.</a:t>
            </a:r>
            <a:r>
              <a:rPr lang="sr-Latn-RS" sz="3200" dirty="0" smtClean="0">
                <a:solidFill>
                  <a:schemeClr val="accent6">
                    <a:lumMod val="50000"/>
                  </a:schemeClr>
                </a:solidFill>
                <a:latin typeface="Arial Black" panose="020B0A04020102020204" pitchFamily="34" charset="0"/>
              </a:rPr>
              <a:t>12</a:t>
            </a:r>
            <a:r>
              <a:rPr lang="en-US" sz="3200" dirty="0" smtClean="0">
                <a:solidFill>
                  <a:schemeClr val="accent6">
                    <a:lumMod val="50000"/>
                  </a:schemeClr>
                </a:solidFill>
                <a:latin typeface="Arial Black" panose="020B0A04020102020204" pitchFamily="34" charset="0"/>
              </a:rPr>
              <a:t>. </a:t>
            </a:r>
            <a:r>
              <a:rPr lang="sr-Latn-RS" sz="3200" dirty="0" smtClean="0">
                <a:solidFill>
                  <a:schemeClr val="accent6">
                    <a:lumMod val="50000"/>
                  </a:schemeClr>
                </a:solidFill>
                <a:latin typeface="Arial Black" panose="020B0A04020102020204" pitchFamily="34" charset="0"/>
              </a:rPr>
              <a:t>Ispitivanje materijala</a:t>
            </a:r>
            <a:br>
              <a:rPr lang="sr-Latn-RS" sz="3200" dirty="0" smtClean="0">
                <a:solidFill>
                  <a:schemeClr val="accent6">
                    <a:lumMod val="50000"/>
                  </a:schemeClr>
                </a:solidFill>
                <a:latin typeface="Arial Black" panose="020B0A04020102020204" pitchFamily="34" charset="0"/>
              </a:rPr>
            </a:br>
            <a:r>
              <a:rPr lang="sr-Latn-RS" sz="3200" dirty="0">
                <a:solidFill>
                  <a:schemeClr val="accent6">
                    <a:lumMod val="50000"/>
                  </a:schemeClr>
                </a:solidFill>
                <a:latin typeface="Arial Black" panose="020B0A04020102020204" pitchFamily="34" charset="0"/>
              </a:rPr>
              <a:t> </a:t>
            </a:r>
            <a:r>
              <a:rPr lang="sr-Latn-RS" sz="3200" dirty="0" smtClean="0">
                <a:solidFill>
                  <a:schemeClr val="accent6">
                    <a:lumMod val="50000"/>
                  </a:schemeClr>
                </a:solidFill>
                <a:latin typeface="Arial Black" panose="020B0A04020102020204" pitchFamily="34" charset="0"/>
              </a:rPr>
              <a:t>        zatezanjem</a:t>
            </a:r>
            <a:endParaRPr lang="en-US" sz="32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45</a:t>
            </a:fld>
            <a:endParaRPr lang="sr-Latn-R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>
          <a:xfrm>
            <a:off x="914400" y="1524000"/>
            <a:ext cx="7772400" cy="4495800"/>
          </a:xfrm>
        </p:spPr>
        <p:txBody>
          <a:bodyPr>
            <a:normAutofit/>
          </a:bodyPr>
          <a:lstStyle/>
          <a:p>
            <a:pPr algn="just"/>
            <a:r>
              <a:rPr lang="sr-Latn-RS" sz="3200" dirty="0"/>
              <a:t>Prisetimo se </a:t>
            </a:r>
            <a:r>
              <a:rPr lang="sr-Latn-RS" sz="3200" b="1" dirty="0"/>
              <a:t>drugog zadatka otpornosti materijala</a:t>
            </a:r>
            <a:r>
              <a:rPr lang="sr-Latn-RS" sz="3200" dirty="0"/>
              <a:t> kod kojeg se za </a:t>
            </a:r>
            <a:r>
              <a:rPr lang="sr-Latn-RS" sz="3200" b="1" dirty="0"/>
              <a:t>poznato opterećenje</a:t>
            </a:r>
            <a:r>
              <a:rPr lang="sr-Latn-RS" sz="3200" dirty="0"/>
              <a:t> i </a:t>
            </a:r>
            <a:r>
              <a:rPr lang="sr-Latn-RS" sz="3200" b="1" dirty="0"/>
              <a:t>poznatu geometriju </a:t>
            </a:r>
            <a:r>
              <a:rPr lang="sr-Latn-RS" sz="3200" dirty="0"/>
              <a:t>izvesnog elementa konstrukcije, treba </a:t>
            </a:r>
            <a:r>
              <a:rPr lang="sr-Latn-RS" sz="3200" b="1" dirty="0"/>
              <a:t>izabrati materijal potrebne čvrstoće</a:t>
            </a:r>
            <a:r>
              <a:rPr lang="sr-Latn-RS" sz="3200" dirty="0" smtClean="0"/>
              <a:t>.</a:t>
            </a:r>
          </a:p>
          <a:p>
            <a:pPr algn="just"/>
            <a:r>
              <a:rPr lang="sr-Latn-RS" sz="3200" dirty="0" smtClean="0"/>
              <a:t>U </a:t>
            </a:r>
            <a:r>
              <a:rPr lang="sr-Latn-RS" sz="3200" dirty="0"/>
              <a:t>prvom redu reč je o </a:t>
            </a:r>
            <a:r>
              <a:rPr lang="sr-Latn-RS" sz="3200" b="1" dirty="0"/>
              <a:t>zateznoj čvrstoći</a:t>
            </a:r>
            <a:r>
              <a:rPr lang="sr-Latn-RS" sz="3200" dirty="0"/>
              <a:t>, a zatim i o drugim mehaničkim </a:t>
            </a:r>
            <a:r>
              <a:rPr lang="sr-Latn-RS" sz="3200" dirty="0" smtClean="0"/>
              <a:t>karakteristika-ma.</a:t>
            </a:r>
            <a:endParaRPr lang="sr-Latn-RS" sz="3200" dirty="0"/>
          </a:p>
        </p:txBody>
      </p:sp>
    </p:spTree>
    <p:extLst>
      <p:ext uri="{BB962C8B-B14F-4D97-AF65-F5344CB8AC3E}">
        <p14:creationId xmlns:p14="http://schemas.microsoft.com/office/powerpoint/2010/main" val="24738098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304800"/>
            <a:ext cx="8229600" cy="5821363"/>
          </a:xfrm>
        </p:spPr>
        <p:txBody>
          <a:bodyPr>
            <a:normAutofit/>
          </a:bodyPr>
          <a:lstStyle/>
          <a:p>
            <a:pPr algn="just"/>
            <a:r>
              <a:rPr lang="sr-Latn-RS" sz="3200" dirty="0"/>
              <a:t>S obzirom na mehaničke karakteristike, konstrukcione materijale delimo </a:t>
            </a:r>
            <a:r>
              <a:rPr lang="sr-Latn-RS" sz="3200" dirty="0" smtClean="0"/>
              <a:t>na</a:t>
            </a:r>
          </a:p>
          <a:p>
            <a:pPr lvl="1" algn="just"/>
            <a:r>
              <a:rPr lang="sr-Latn-RS" sz="3000" b="1" dirty="0" smtClean="0"/>
              <a:t>plastične</a:t>
            </a:r>
            <a:r>
              <a:rPr lang="sr-Latn-RS" sz="3000" dirty="0" smtClean="0"/>
              <a:t>,</a:t>
            </a:r>
          </a:p>
          <a:p>
            <a:pPr lvl="1" algn="just"/>
            <a:r>
              <a:rPr lang="sr-Latn-RS" sz="3000" b="1" dirty="0" smtClean="0"/>
              <a:t>srednje </a:t>
            </a:r>
            <a:r>
              <a:rPr lang="sr-Latn-RS" sz="3000" b="1" dirty="0"/>
              <a:t>plastične </a:t>
            </a:r>
            <a:r>
              <a:rPr lang="sr-Latn-RS" sz="3000" dirty="0" smtClean="0"/>
              <a:t>i</a:t>
            </a:r>
          </a:p>
          <a:p>
            <a:pPr lvl="1" algn="just"/>
            <a:r>
              <a:rPr lang="sr-Latn-RS" sz="3000" b="1" dirty="0" smtClean="0"/>
              <a:t>krte</a:t>
            </a:r>
            <a:r>
              <a:rPr lang="sr-Latn-RS" sz="3000" dirty="0"/>
              <a:t>.</a:t>
            </a:r>
          </a:p>
          <a:p>
            <a:pPr algn="just"/>
            <a:endParaRPr lang="sr-Latn-RS" sz="320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46</a:t>
            </a:fld>
            <a:endParaRPr lang="sr-Latn-RS"/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6147208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47</a:t>
            </a:fld>
            <a:endParaRPr lang="sr-Latn-R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" y="905470"/>
            <a:ext cx="5353812" cy="3323844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457200" y="4334470"/>
            <a:ext cx="64770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sr-Latn-RS" i="1" dirty="0"/>
              <a:t>Sl. 2.37 Ispitivanje zatezanjem: Ispitna epruveta kružnog poprečnog preseka i inženjerska naponsko-deformacijska kriva za neki od plastičanih materijala</a:t>
            </a:r>
            <a:endParaRPr lang="sr-Latn-RS" dirty="0"/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sr-Latn-RS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06736821"/>
              </p:ext>
            </p:extLst>
          </p:nvPr>
        </p:nvGraphicFramePr>
        <p:xfrm>
          <a:off x="7315200" y="990600"/>
          <a:ext cx="990170" cy="177722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948" name="Equation" r:id="rId4" imgW="495085" imgH="888614" progId="Equation.DSMT4">
                  <p:embed/>
                </p:oleObj>
              </mc:Choice>
              <mc:Fallback>
                <p:oleObj name="Equation" r:id="rId4" imgW="495085" imgH="888614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15200" y="990600"/>
                        <a:ext cx="990170" cy="1777228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chemeClr val="accent6">
                            <a:lumMod val="50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8772061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48</a:t>
            </a:fld>
            <a:endParaRPr lang="sr-Latn-RS"/>
          </a:p>
        </p:txBody>
      </p:sp>
      <p:sp>
        <p:nvSpPr>
          <p:cNvPr id="4" name="TextBox 3"/>
          <p:cNvSpPr txBox="1"/>
          <p:nvPr/>
        </p:nvSpPr>
        <p:spPr>
          <a:xfrm>
            <a:off x="838200" y="4297740"/>
            <a:ext cx="4038600" cy="1569660"/>
          </a:xfrm>
          <a:prstGeom prst="rect">
            <a:avLst/>
          </a:prstGeom>
          <a:noFill/>
          <a:ln>
            <a:solidFill>
              <a:schemeClr val="accent6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R</a:t>
            </a:r>
            <a:r>
              <a:rPr lang="en-US" sz="2400" baseline="-25000" dirty="0" smtClean="0"/>
              <a:t>p</a:t>
            </a:r>
            <a:r>
              <a:rPr lang="en-US" sz="2400" dirty="0" smtClean="0"/>
              <a:t> </a:t>
            </a:r>
            <a:r>
              <a:rPr lang="en-US" sz="2400" dirty="0" smtClean="0">
                <a:sym typeface="Symbol"/>
              </a:rPr>
              <a:t> </a:t>
            </a:r>
            <a:r>
              <a:rPr lang="sr-Latn-BA" sz="2400" dirty="0" smtClean="0">
                <a:sym typeface="Symbol"/>
              </a:rPr>
              <a:t>Granica</a:t>
            </a:r>
            <a:r>
              <a:rPr lang="en-US" sz="2400" dirty="0" smtClean="0">
                <a:sym typeface="Symbol"/>
              </a:rPr>
              <a:t> </a:t>
            </a:r>
            <a:r>
              <a:rPr lang="sr-Latn-BA" sz="2400" dirty="0" smtClean="0">
                <a:sym typeface="Symbol"/>
              </a:rPr>
              <a:t>proporcionalnosti</a:t>
            </a:r>
          </a:p>
          <a:p>
            <a:r>
              <a:rPr lang="sr-Latn-BA" sz="2400" dirty="0" smtClean="0"/>
              <a:t>R</a:t>
            </a:r>
            <a:r>
              <a:rPr lang="sr-Latn-BA" sz="2400" baseline="-25000" dirty="0" smtClean="0"/>
              <a:t>eH</a:t>
            </a:r>
            <a:r>
              <a:rPr lang="en-US" sz="2400" dirty="0" smtClean="0"/>
              <a:t> </a:t>
            </a:r>
            <a:r>
              <a:rPr lang="en-US" sz="2400" dirty="0">
                <a:sym typeface="Symbol"/>
              </a:rPr>
              <a:t> </a:t>
            </a:r>
            <a:r>
              <a:rPr lang="sr-Latn-BA" sz="2400" dirty="0" smtClean="0">
                <a:sym typeface="Symbol"/>
              </a:rPr>
              <a:t>Gornja</a:t>
            </a:r>
            <a:r>
              <a:rPr lang="en-US" sz="2400" dirty="0" smtClean="0">
                <a:sym typeface="Symbol"/>
              </a:rPr>
              <a:t> </a:t>
            </a:r>
            <a:r>
              <a:rPr lang="sr-Latn-BA" sz="2400" dirty="0" smtClean="0">
                <a:sym typeface="Symbol"/>
              </a:rPr>
              <a:t>granica</a:t>
            </a:r>
            <a:r>
              <a:rPr lang="en-US" sz="2400" dirty="0" smtClean="0">
                <a:sym typeface="Symbol"/>
              </a:rPr>
              <a:t> </a:t>
            </a:r>
            <a:r>
              <a:rPr lang="sr-Latn-BA" sz="2400" dirty="0" smtClean="0">
                <a:sym typeface="Symbol"/>
              </a:rPr>
              <a:t>te</a:t>
            </a:r>
            <a:r>
              <a:rPr lang="sr-Latn-RS" sz="2400" dirty="0" smtClean="0">
                <a:sym typeface="Symbol"/>
              </a:rPr>
              <a:t>čenja</a:t>
            </a:r>
            <a:endParaRPr lang="sr-Latn-RS" sz="2400" dirty="0" smtClean="0">
              <a:sym typeface="Symbol"/>
            </a:endParaRPr>
          </a:p>
          <a:p>
            <a:r>
              <a:rPr lang="en-US" sz="2400" dirty="0" smtClean="0"/>
              <a:t>R</a:t>
            </a:r>
            <a:r>
              <a:rPr lang="sr-Latn-RS" sz="2400" baseline="-25000" dirty="0" smtClean="0"/>
              <a:t>eL</a:t>
            </a:r>
            <a:r>
              <a:rPr lang="en-US" sz="2400" dirty="0" smtClean="0"/>
              <a:t> </a:t>
            </a:r>
            <a:r>
              <a:rPr lang="en-US" sz="2400" dirty="0">
                <a:sym typeface="Symbol"/>
              </a:rPr>
              <a:t> </a:t>
            </a:r>
            <a:r>
              <a:rPr lang="sr-Latn-RS" sz="2400" dirty="0" smtClean="0">
                <a:sym typeface="Symbol"/>
              </a:rPr>
              <a:t>Donja </a:t>
            </a:r>
            <a:r>
              <a:rPr lang="sr-Latn-RS" sz="2400" dirty="0" smtClean="0">
                <a:sym typeface="Symbol"/>
              </a:rPr>
              <a:t>g</a:t>
            </a:r>
            <a:r>
              <a:rPr lang="sr-Latn-BA" sz="2400" dirty="0" smtClean="0">
                <a:sym typeface="Symbol"/>
              </a:rPr>
              <a:t>ranica</a:t>
            </a:r>
            <a:r>
              <a:rPr lang="en-US" sz="2400" dirty="0" smtClean="0">
                <a:sym typeface="Symbol"/>
              </a:rPr>
              <a:t> </a:t>
            </a:r>
            <a:r>
              <a:rPr lang="sr-Latn-RS" sz="2400" dirty="0" smtClean="0">
                <a:sym typeface="Symbol"/>
              </a:rPr>
              <a:t>tečenja</a:t>
            </a:r>
          </a:p>
          <a:p>
            <a:r>
              <a:rPr lang="en-US" sz="2400" dirty="0" smtClean="0"/>
              <a:t>R</a:t>
            </a:r>
            <a:r>
              <a:rPr lang="sr-Latn-RS" sz="2400" baseline="-25000" dirty="0" smtClean="0"/>
              <a:t>m</a:t>
            </a:r>
            <a:r>
              <a:rPr lang="en-US" sz="2400" dirty="0" smtClean="0"/>
              <a:t> </a:t>
            </a:r>
            <a:r>
              <a:rPr lang="en-US" sz="2400" dirty="0">
                <a:sym typeface="Symbol"/>
              </a:rPr>
              <a:t> </a:t>
            </a:r>
            <a:r>
              <a:rPr lang="sr-Latn-RS" sz="2400" dirty="0" smtClean="0">
                <a:sym typeface="Symbol"/>
              </a:rPr>
              <a:t>Zatezna čvrstoća</a:t>
            </a:r>
            <a:endParaRPr lang="sr-Latn-RS" sz="2400" dirty="0"/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sr-Latn-RS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432353"/>
              </p:ext>
            </p:extLst>
          </p:nvPr>
        </p:nvGraphicFramePr>
        <p:xfrm>
          <a:off x="5334000" y="4114800"/>
          <a:ext cx="1092200" cy="787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4970" name="Equation" r:id="rId3" imgW="545760" imgH="393480" progId="Equation.DSMT4">
                  <p:embed/>
                </p:oleObj>
              </mc:Choice>
              <mc:Fallback>
                <p:oleObj name="Equation" r:id="rId3" imgW="545760" imgH="393480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4000" y="4114800"/>
                        <a:ext cx="1092200" cy="787400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chemeClr val="accent6">
                            <a:lumMod val="50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5334000" y="5036403"/>
            <a:ext cx="3276600" cy="830997"/>
          </a:xfrm>
          <a:prstGeom prst="rect">
            <a:avLst/>
          </a:prstGeom>
          <a:noFill/>
          <a:ln>
            <a:solidFill>
              <a:schemeClr val="accent6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sr-Latn-RS" sz="2400" dirty="0" smtClean="0">
                <a:latin typeface="Symbol" panose="05050102010706020507" pitchFamily="18" charset="2"/>
              </a:rPr>
              <a:t>Ds</a:t>
            </a:r>
            <a:r>
              <a:rPr lang="en-US" sz="2400" dirty="0" smtClean="0"/>
              <a:t> </a:t>
            </a:r>
            <a:r>
              <a:rPr lang="en-US" sz="2400" dirty="0" smtClean="0">
                <a:sym typeface="Symbol"/>
              </a:rPr>
              <a:t> </a:t>
            </a:r>
            <a:r>
              <a:rPr lang="sr-Latn-RS" sz="2400" dirty="0" smtClean="0">
                <a:sym typeface="Symbol"/>
              </a:rPr>
              <a:t>Raspon napona</a:t>
            </a:r>
            <a:endParaRPr lang="en-US" sz="2400" dirty="0" smtClean="0">
              <a:sym typeface="Symbol"/>
            </a:endParaRPr>
          </a:p>
          <a:p>
            <a:r>
              <a:rPr lang="sr-Latn-RS" sz="2400" dirty="0" smtClean="0">
                <a:latin typeface="Symbol" panose="05050102010706020507" pitchFamily="18" charset="2"/>
              </a:rPr>
              <a:t>De</a:t>
            </a:r>
            <a:r>
              <a:rPr lang="en-US" sz="2400" dirty="0" smtClean="0"/>
              <a:t> </a:t>
            </a:r>
            <a:r>
              <a:rPr lang="en-US" sz="2400" dirty="0">
                <a:sym typeface="Symbol"/>
              </a:rPr>
              <a:t> </a:t>
            </a:r>
            <a:r>
              <a:rPr lang="sr-Latn-RS" sz="2400" dirty="0">
                <a:sym typeface="Symbol"/>
              </a:rPr>
              <a:t>Raspon </a:t>
            </a:r>
            <a:r>
              <a:rPr lang="sr-Latn-RS" sz="2400" dirty="0" smtClean="0">
                <a:sym typeface="Symbol"/>
              </a:rPr>
              <a:t>deformacija</a:t>
            </a:r>
            <a:endParaRPr lang="en-US" sz="2400" dirty="0">
              <a:sym typeface="Symbol"/>
            </a:endParaRPr>
          </a:p>
        </p:txBody>
      </p:sp>
      <p:cxnSp>
        <p:nvCxnSpPr>
          <p:cNvPr id="8" name="Elbow Connector 7"/>
          <p:cNvCxnSpPr>
            <a:stCxn id="7" idx="0"/>
            <a:endCxn id="6" idx="3"/>
          </p:cNvCxnSpPr>
          <p:nvPr/>
        </p:nvCxnSpPr>
        <p:spPr>
          <a:xfrm rot="16200000" flipV="1">
            <a:off x="6435299" y="4499402"/>
            <a:ext cx="527903" cy="546100"/>
          </a:xfrm>
          <a:prstGeom prst="bentConnector2">
            <a:avLst/>
          </a:prstGeom>
          <a:ln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1200" y="381000"/>
            <a:ext cx="5353812" cy="33238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27565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49</a:t>
            </a:fld>
            <a:endParaRPr lang="sr-Latn-R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381000"/>
            <a:ext cx="3241548" cy="296722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4800" y="2236553"/>
            <a:ext cx="4517136" cy="2843784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457200" y="3429000"/>
            <a:ext cx="3241548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sr-Latn-RS" sz="2000" i="1" dirty="0"/>
              <a:t>Sl. 2.38 Izgled inženjerske naponsko-deformacijske krive za materijale kod kojih nemamo tečenja</a:t>
            </a:r>
            <a:endParaRPr lang="sr-Latn-RS" sz="2000" dirty="0"/>
          </a:p>
        </p:txBody>
      </p:sp>
      <p:sp>
        <p:nvSpPr>
          <p:cNvPr id="6" name="Rectangle 5"/>
          <p:cNvSpPr/>
          <p:nvPr/>
        </p:nvSpPr>
        <p:spPr>
          <a:xfrm>
            <a:off x="4114800" y="5080337"/>
            <a:ext cx="451713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sr-Latn-RS" sz="2000" i="1" dirty="0"/>
              <a:t>Sl. 2.39 Inženjerska naponsko-deformacijska jednog visokolegiranog vatrootpornog čelika</a:t>
            </a:r>
            <a:endParaRPr lang="sr-Latn-RS" sz="2000" dirty="0"/>
          </a:p>
        </p:txBody>
      </p:sp>
      <p:sp>
        <p:nvSpPr>
          <p:cNvPr id="7" name="TextBox 6"/>
          <p:cNvSpPr txBox="1"/>
          <p:nvPr/>
        </p:nvSpPr>
        <p:spPr>
          <a:xfrm>
            <a:off x="3886200" y="457200"/>
            <a:ext cx="4953000" cy="461665"/>
          </a:xfrm>
          <a:prstGeom prst="rect">
            <a:avLst/>
          </a:prstGeom>
          <a:noFill/>
          <a:ln>
            <a:solidFill>
              <a:schemeClr val="accent6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R</a:t>
            </a:r>
            <a:r>
              <a:rPr lang="en-US" sz="2400" baseline="-25000" dirty="0" smtClean="0"/>
              <a:t>p</a:t>
            </a:r>
            <a:r>
              <a:rPr lang="sr-Latn-RS" sz="2400" baseline="-25000" dirty="0" smtClean="0"/>
              <a:t>0,2</a:t>
            </a:r>
            <a:r>
              <a:rPr lang="en-US" sz="2400" dirty="0" smtClean="0"/>
              <a:t> </a:t>
            </a:r>
            <a:r>
              <a:rPr lang="en-US" sz="2400" dirty="0" smtClean="0">
                <a:sym typeface="Symbol"/>
              </a:rPr>
              <a:t> </a:t>
            </a:r>
            <a:r>
              <a:rPr lang="sr-Latn-RS" sz="2400" dirty="0" smtClean="0">
                <a:sym typeface="Symbol"/>
              </a:rPr>
              <a:t>konvencionalna granica tečenja</a:t>
            </a:r>
            <a:endParaRPr lang="sr-Latn-RS" sz="2400" dirty="0"/>
          </a:p>
        </p:txBody>
      </p:sp>
    </p:spTree>
    <p:extLst>
      <p:ext uri="{BB962C8B-B14F-4D97-AF65-F5344CB8AC3E}">
        <p14:creationId xmlns:p14="http://schemas.microsoft.com/office/powerpoint/2010/main" val="1210499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5</a:t>
            </a:fld>
            <a:endParaRPr lang="sr-Latn-RS"/>
          </a:p>
        </p:txBody>
      </p:sp>
      <p:sp>
        <p:nvSpPr>
          <p:cNvPr id="3" name="Rectangle 2"/>
          <p:cNvSpPr/>
          <p:nvPr/>
        </p:nvSpPr>
        <p:spPr>
          <a:xfrm>
            <a:off x="1905000" y="2895600"/>
            <a:ext cx="533278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sr-Latn-RS" sz="2000" i="1" dirty="0"/>
              <a:t>Sl. 2.21 Prikaz primene metoda sila kod štapa sa ukleštenim krajevima</a:t>
            </a:r>
            <a:endParaRPr lang="en-US" sz="2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0" y="533400"/>
            <a:ext cx="5332781" cy="2315261"/>
          </a:xfrm>
          <a:prstGeom prst="rect">
            <a:avLst/>
          </a:prstGeom>
        </p:spPr>
      </p:pic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1079500" y="3810000"/>
            <a:ext cx="1600200" cy="830997"/>
          </a:xfrm>
          <a:prstGeom prst="rect">
            <a:avLst/>
          </a:prstGeom>
          <a:noFill/>
          <a:ln>
            <a:solidFill>
              <a:schemeClr val="accent6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sr-Latn-RS" sz="2400" b="1" dirty="0" smtClean="0"/>
              <a:t>Dopunski uslov:</a:t>
            </a:r>
            <a:endParaRPr lang="en-US" sz="2400" b="1" dirty="0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51725906"/>
              </p:ext>
            </p:extLst>
          </p:nvPr>
        </p:nvGraphicFramePr>
        <p:xfrm>
          <a:off x="2146300" y="4318342"/>
          <a:ext cx="5232400" cy="787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6369" name="Equation" r:id="rId4" imgW="2616200" imgH="393700" progId="Equation.DSMT4">
                  <p:embed/>
                </p:oleObj>
              </mc:Choice>
              <mc:Fallback>
                <p:oleObj name="Equation" r:id="rId4" imgW="2616200" imgH="393700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46300" y="4318342"/>
                        <a:ext cx="5232400" cy="7874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solidFill>
                          <a:schemeClr val="accent6">
                            <a:lumMod val="50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42697193"/>
              </p:ext>
            </p:extLst>
          </p:nvPr>
        </p:nvGraphicFramePr>
        <p:xfrm>
          <a:off x="6159500" y="5385142"/>
          <a:ext cx="1218672" cy="78705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6370" name="Equation" r:id="rId6" imgW="609336" imgH="393529" progId="Equation.DSMT4">
                  <p:embed/>
                </p:oleObj>
              </mc:Choice>
              <mc:Fallback>
                <p:oleObj name="Equation" r:id="rId6" imgW="609336" imgH="393529" progId="Equation.DSMT4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59500" y="5385142"/>
                        <a:ext cx="1218672" cy="787058"/>
                      </a:xfrm>
                      <a:prstGeom prst="rect">
                        <a:avLst/>
                      </a:prstGeom>
                      <a:solidFill>
                        <a:schemeClr val="bg2">
                          <a:lumMod val="90000"/>
                        </a:schemeClr>
                      </a:solidFill>
                      <a:ln>
                        <a:solidFill>
                          <a:schemeClr val="accent6">
                            <a:lumMod val="50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4108980"/>
              </p:ext>
            </p:extLst>
          </p:nvPr>
        </p:nvGraphicFramePr>
        <p:xfrm>
          <a:off x="7454900" y="4592971"/>
          <a:ext cx="381000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6371" name="Equation" r:id="rId8" imgW="190440" imgH="152280" progId="Equation.DSMT4">
                  <p:embed/>
                </p:oleObj>
              </mc:Choice>
              <mc:Fallback>
                <p:oleObj name="Equation" r:id="rId8" imgW="190440" imgH="152280" progId="Equation.DSMT4">
                  <p:embed/>
                  <p:pic>
                    <p:nvPicPr>
                      <p:cNvPr id="0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454900" y="4592971"/>
                        <a:ext cx="381000" cy="3048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58791162"/>
              </p:ext>
            </p:extLst>
          </p:nvPr>
        </p:nvGraphicFramePr>
        <p:xfrm>
          <a:off x="7454900" y="5613742"/>
          <a:ext cx="381000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6372" name="Equation" r:id="rId10" imgW="190440" imgH="152280" progId="Equation.DSMT4">
                  <p:embed/>
                </p:oleObj>
              </mc:Choice>
              <mc:Fallback>
                <p:oleObj name="Equation" r:id="rId10" imgW="190440" imgH="152280" progId="Equation.DSMT4">
                  <p:embed/>
                  <p:pic>
                    <p:nvPicPr>
                      <p:cNvPr id="0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454900" y="5613742"/>
                        <a:ext cx="381000" cy="3048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6" name="Elbow Connector 15"/>
          <p:cNvCxnSpPr>
            <a:stCxn id="15" idx="3"/>
            <a:endCxn id="14" idx="3"/>
          </p:cNvCxnSpPr>
          <p:nvPr/>
        </p:nvCxnSpPr>
        <p:spPr>
          <a:xfrm flipV="1">
            <a:off x="7835900" y="4745371"/>
            <a:ext cx="12700" cy="1020771"/>
          </a:xfrm>
          <a:prstGeom prst="bentConnector3">
            <a:avLst>
              <a:gd name="adj1" fmla="val 1800000"/>
            </a:avLst>
          </a:prstGeom>
          <a:ln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736834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50</a:t>
            </a:fld>
            <a:endParaRPr lang="sr-Latn-R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5408" y="609600"/>
            <a:ext cx="1764792" cy="260604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752600" y="3276600"/>
            <a:ext cx="54102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sr-Latn-RS" sz="2000" i="1" dirty="0"/>
              <a:t>Sl. 2.40 Izgled inženjerske naponsko-deformacijske krive za neki od krtih materijala</a:t>
            </a:r>
            <a:endParaRPr lang="sr-Latn-RS" sz="2000" dirty="0"/>
          </a:p>
        </p:txBody>
      </p:sp>
    </p:spTree>
    <p:extLst>
      <p:ext uri="{BB962C8B-B14F-4D97-AF65-F5344CB8AC3E}">
        <p14:creationId xmlns:p14="http://schemas.microsoft.com/office/powerpoint/2010/main" val="29891178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304800"/>
            <a:ext cx="8229600" cy="5821363"/>
          </a:xfrm>
        </p:spPr>
        <p:txBody>
          <a:bodyPr>
            <a:normAutofit/>
          </a:bodyPr>
          <a:lstStyle/>
          <a:p>
            <a:pPr algn="just"/>
            <a:r>
              <a:rPr lang="sr-Latn-RS" sz="3200" dirty="0"/>
              <a:t>Pri ispitivanju na pritisak, pritisne sile, </a:t>
            </a:r>
            <a:r>
              <a:rPr lang="sr-Latn-RS" sz="3200" b="1" dirty="0"/>
              <a:t>naponi</a:t>
            </a:r>
            <a:r>
              <a:rPr lang="sr-Latn-RS" sz="3200" dirty="0"/>
              <a:t> i </a:t>
            </a:r>
            <a:r>
              <a:rPr lang="sr-Latn-RS" sz="3200" b="1" dirty="0"/>
              <a:t>deformacije</a:t>
            </a:r>
            <a:r>
              <a:rPr lang="sr-Latn-RS" sz="3200" dirty="0"/>
              <a:t> imaju </a:t>
            </a:r>
            <a:r>
              <a:rPr lang="sr-Latn-RS" sz="3200" b="1" dirty="0"/>
              <a:t>negativne vrednosti</a:t>
            </a:r>
            <a:r>
              <a:rPr lang="sr-Latn-RS" sz="3200" dirty="0" smtClean="0"/>
              <a:t>.</a:t>
            </a:r>
          </a:p>
          <a:p>
            <a:pPr algn="just"/>
            <a:r>
              <a:rPr lang="sr-Latn-RS" sz="3200" dirty="0" smtClean="0"/>
              <a:t>Naspram </a:t>
            </a:r>
            <a:r>
              <a:rPr lang="sr-Latn-RS" sz="3200" dirty="0">
                <a:solidFill>
                  <a:srgbClr val="006600"/>
                </a:solidFill>
              </a:rPr>
              <a:t>gornje</a:t>
            </a:r>
            <a:r>
              <a:rPr lang="sr-Latn-RS" sz="3200" dirty="0"/>
              <a:t> i </a:t>
            </a:r>
            <a:r>
              <a:rPr lang="sr-Latn-RS" sz="3200" dirty="0">
                <a:solidFill>
                  <a:srgbClr val="006600"/>
                </a:solidFill>
              </a:rPr>
              <a:t>donje granice tečenja</a:t>
            </a:r>
            <a:r>
              <a:rPr lang="sr-Latn-RS" sz="3200" dirty="0"/>
              <a:t> je </a:t>
            </a:r>
            <a:r>
              <a:rPr lang="sr-Latn-RS" sz="3200" dirty="0">
                <a:solidFill>
                  <a:srgbClr val="C00000"/>
                </a:solidFill>
              </a:rPr>
              <a:t>gornja</a:t>
            </a:r>
            <a:r>
              <a:rPr lang="sr-Latn-RS" sz="3200" dirty="0"/>
              <a:t> i </a:t>
            </a:r>
            <a:r>
              <a:rPr lang="sr-Latn-RS" sz="3200" dirty="0">
                <a:solidFill>
                  <a:srgbClr val="C00000"/>
                </a:solidFill>
              </a:rPr>
              <a:t>donja granica gnječenja</a:t>
            </a:r>
            <a:r>
              <a:rPr lang="sr-Latn-RS" sz="3200" dirty="0" smtClean="0"/>
              <a:t>.</a:t>
            </a:r>
          </a:p>
          <a:p>
            <a:pPr algn="just"/>
            <a:r>
              <a:rPr lang="sr-Latn-RS" sz="3200" dirty="0" smtClean="0"/>
              <a:t>Naspram </a:t>
            </a:r>
            <a:r>
              <a:rPr lang="sr-Latn-RS" sz="3200" dirty="0">
                <a:solidFill>
                  <a:srgbClr val="006600"/>
                </a:solidFill>
              </a:rPr>
              <a:t>konvencionalne granice tečenja</a:t>
            </a:r>
            <a:r>
              <a:rPr lang="sr-Latn-RS" sz="3200" dirty="0"/>
              <a:t> je </a:t>
            </a:r>
            <a:r>
              <a:rPr lang="sr-Latn-RS" sz="3200" dirty="0">
                <a:solidFill>
                  <a:srgbClr val="C00000"/>
                </a:solidFill>
              </a:rPr>
              <a:t>konvencionalna granica gnječenje R</a:t>
            </a:r>
            <a:r>
              <a:rPr lang="sr-Latn-RS" sz="3200" baseline="-25000" dirty="0">
                <a:solidFill>
                  <a:srgbClr val="C00000"/>
                </a:solidFill>
              </a:rPr>
              <a:t>cp0,2</a:t>
            </a:r>
            <a:r>
              <a:rPr lang="sr-Latn-RS" sz="3200" dirty="0" smtClean="0"/>
              <a:t>,</a:t>
            </a:r>
          </a:p>
          <a:p>
            <a:pPr algn="just"/>
            <a:r>
              <a:rPr lang="sr-Latn-RS" sz="3200" dirty="0" smtClean="0"/>
              <a:t>a </a:t>
            </a:r>
            <a:r>
              <a:rPr lang="sr-Latn-RS" sz="3200" dirty="0"/>
              <a:t>naspram </a:t>
            </a:r>
            <a:r>
              <a:rPr lang="sr-Latn-RS" sz="3200" dirty="0">
                <a:solidFill>
                  <a:srgbClr val="006600"/>
                </a:solidFill>
              </a:rPr>
              <a:t>zatezne čvrstoće </a:t>
            </a:r>
            <a:r>
              <a:rPr lang="sr-Latn-RS" sz="3200" dirty="0"/>
              <a:t>je </a:t>
            </a:r>
            <a:r>
              <a:rPr lang="sr-Latn-RS" sz="3200" dirty="0">
                <a:solidFill>
                  <a:srgbClr val="C00000"/>
                </a:solidFill>
              </a:rPr>
              <a:t>pritisna čvrstoća R</a:t>
            </a:r>
            <a:r>
              <a:rPr lang="sr-Latn-RS" sz="3200" baseline="-25000" dirty="0">
                <a:solidFill>
                  <a:srgbClr val="C00000"/>
                </a:solidFill>
              </a:rPr>
              <a:t>cm</a:t>
            </a:r>
            <a:r>
              <a:rPr lang="sr-Latn-RS" sz="3200" dirty="0" smtClean="0"/>
              <a:t>.</a:t>
            </a:r>
            <a:endParaRPr lang="sr-Latn-RS" sz="320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51</a:t>
            </a:fld>
            <a:endParaRPr lang="sr-Latn-RS"/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21464720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73162"/>
          </a:xfrm>
        </p:spPr>
        <p:txBody>
          <a:bodyPr>
            <a:normAutofit/>
          </a:bodyPr>
          <a:lstStyle/>
          <a:p>
            <a:r>
              <a:rPr lang="en-US" sz="3200" dirty="0" smtClean="0">
                <a:solidFill>
                  <a:schemeClr val="accent6">
                    <a:lumMod val="50000"/>
                  </a:schemeClr>
                </a:solidFill>
                <a:latin typeface="Arial Black" panose="020B0A04020102020204" pitchFamily="34" charset="0"/>
              </a:rPr>
              <a:t>2.</a:t>
            </a:r>
            <a:r>
              <a:rPr lang="sr-Latn-RS" sz="3200" dirty="0" smtClean="0">
                <a:solidFill>
                  <a:schemeClr val="accent6">
                    <a:lumMod val="50000"/>
                  </a:schemeClr>
                </a:solidFill>
                <a:latin typeface="Arial Black" panose="020B0A04020102020204" pitchFamily="34" charset="0"/>
              </a:rPr>
              <a:t>13</a:t>
            </a:r>
            <a:r>
              <a:rPr lang="en-US" sz="3200" dirty="0" smtClean="0">
                <a:solidFill>
                  <a:schemeClr val="accent6">
                    <a:lumMod val="50000"/>
                  </a:schemeClr>
                </a:solidFill>
                <a:latin typeface="Arial Black" panose="020B0A04020102020204" pitchFamily="34" charset="0"/>
              </a:rPr>
              <a:t>. </a:t>
            </a:r>
            <a:r>
              <a:rPr lang="sr-Latn-RS" sz="3200" dirty="0" smtClean="0">
                <a:solidFill>
                  <a:schemeClr val="accent6">
                    <a:lumMod val="50000"/>
                  </a:schemeClr>
                </a:solidFill>
                <a:latin typeface="Arial Black" panose="020B0A04020102020204" pitchFamily="34" charset="0"/>
              </a:rPr>
              <a:t>Stepeni sigurnosti. Granični</a:t>
            </a:r>
            <a:br>
              <a:rPr lang="sr-Latn-RS" sz="3200" dirty="0" smtClean="0">
                <a:solidFill>
                  <a:schemeClr val="accent6">
                    <a:lumMod val="50000"/>
                  </a:schemeClr>
                </a:solidFill>
                <a:latin typeface="Arial Black" panose="020B0A04020102020204" pitchFamily="34" charset="0"/>
              </a:rPr>
            </a:br>
            <a:r>
              <a:rPr lang="sr-Latn-RS" sz="3200" dirty="0">
                <a:solidFill>
                  <a:schemeClr val="accent6">
                    <a:lumMod val="50000"/>
                  </a:schemeClr>
                </a:solidFill>
                <a:latin typeface="Arial Black" panose="020B0A04020102020204" pitchFamily="34" charset="0"/>
              </a:rPr>
              <a:t> </a:t>
            </a:r>
            <a:r>
              <a:rPr lang="sr-Latn-RS" sz="3200" dirty="0" smtClean="0">
                <a:solidFill>
                  <a:schemeClr val="accent6">
                    <a:lumMod val="50000"/>
                  </a:schemeClr>
                </a:solidFill>
                <a:latin typeface="Arial Black" panose="020B0A04020102020204" pitchFamily="34" charset="0"/>
              </a:rPr>
              <a:t>        i dozvoljeni naponi</a:t>
            </a:r>
            <a:endParaRPr lang="en-US" sz="32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52</a:t>
            </a:fld>
            <a:endParaRPr lang="sr-Latn-R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>
          <a:xfrm>
            <a:off x="914400" y="1524000"/>
            <a:ext cx="7772400" cy="4495800"/>
          </a:xfrm>
        </p:spPr>
        <p:txBody>
          <a:bodyPr>
            <a:normAutofit/>
          </a:bodyPr>
          <a:lstStyle/>
          <a:p>
            <a:pPr algn="just"/>
            <a:r>
              <a:rPr lang="sr-Latn-RS" sz="3200" dirty="0"/>
              <a:t>Mehaničkim ispitivanjima konstrukcionih materijala moguće je odrediti napone pri kojima se pojavljuje razaranje u vidu trajnih plastičnih deformacija, naprslina ili u vidu totalnog loma</a:t>
            </a:r>
            <a:r>
              <a:rPr lang="sr-Latn-RS" sz="3200" dirty="0" smtClean="0"/>
              <a:t>.</a:t>
            </a:r>
          </a:p>
          <a:p>
            <a:pPr algn="just"/>
            <a:r>
              <a:rPr lang="sr-Latn-RS" sz="3200" dirty="0" smtClean="0"/>
              <a:t>Ove </a:t>
            </a:r>
            <a:r>
              <a:rPr lang="sr-Latn-RS" sz="3200" dirty="0"/>
              <a:t>napone zovemo </a:t>
            </a:r>
            <a:r>
              <a:rPr lang="sr-Latn-RS" sz="3200" b="1" dirty="0"/>
              <a:t>graničnim</a:t>
            </a:r>
            <a:r>
              <a:rPr lang="sr-Latn-RS" sz="3200" dirty="0"/>
              <a:t> (opasnim) </a:t>
            </a:r>
            <a:r>
              <a:rPr lang="sr-Latn-RS" sz="3200" b="1" dirty="0"/>
              <a:t>naponima</a:t>
            </a:r>
            <a:r>
              <a:rPr lang="sr-Latn-RS" sz="3200" dirty="0"/>
              <a:t>, </a:t>
            </a:r>
            <a:r>
              <a:rPr lang="sr-Latn-RS" sz="3200" dirty="0" smtClean="0">
                <a:solidFill>
                  <a:srgbClr val="C00000"/>
                </a:solidFill>
                <a:latin typeface="Symbol" panose="05050102010706020507" pitchFamily="18" charset="2"/>
              </a:rPr>
              <a:t>s</a:t>
            </a:r>
            <a:r>
              <a:rPr lang="sr-Latn-RS" sz="3200" baseline="-25000" dirty="0" smtClean="0">
                <a:solidFill>
                  <a:srgbClr val="C00000"/>
                </a:solidFill>
              </a:rPr>
              <a:t>gr</a:t>
            </a:r>
            <a:r>
              <a:rPr lang="sr-Latn-RS" sz="3200" dirty="0" smtClean="0"/>
              <a:t>.</a:t>
            </a:r>
          </a:p>
          <a:p>
            <a:pPr lvl="1" algn="just"/>
            <a:r>
              <a:rPr lang="sr-Latn-RS" sz="3000" b="1" dirty="0" smtClean="0">
                <a:solidFill>
                  <a:srgbClr val="006600"/>
                </a:solidFill>
              </a:rPr>
              <a:t>Dozvoljeni napon?</a:t>
            </a:r>
            <a:endParaRPr lang="sr-Latn-RS" sz="3000" b="1" dirty="0">
              <a:solidFill>
                <a:srgbClr val="0066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12454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53</a:t>
            </a:fld>
            <a:endParaRPr lang="sr-Latn-RS"/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sr-Latn-RS"/>
          </a:p>
        </p:txBody>
      </p:sp>
      <p:sp>
        <p:nvSpPr>
          <p:cNvPr id="5" name="TextBox 4"/>
          <p:cNvSpPr txBox="1"/>
          <p:nvPr/>
        </p:nvSpPr>
        <p:spPr>
          <a:xfrm>
            <a:off x="533400" y="457200"/>
            <a:ext cx="1600200" cy="830997"/>
          </a:xfrm>
          <a:prstGeom prst="rect">
            <a:avLst/>
          </a:prstGeom>
          <a:noFill/>
          <a:ln>
            <a:solidFill>
              <a:schemeClr val="accent6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sr-Latn-RS" sz="2400" b="1" dirty="0" smtClean="0"/>
              <a:t>Dozvoljeni napon </a:t>
            </a:r>
            <a:r>
              <a:rPr lang="sr-Latn-RS" sz="2400" b="1" dirty="0" smtClean="0">
                <a:solidFill>
                  <a:srgbClr val="006600"/>
                </a:solidFill>
                <a:latin typeface="Symbol" panose="05050102010706020507" pitchFamily="18" charset="2"/>
              </a:rPr>
              <a:t>s</a:t>
            </a:r>
            <a:r>
              <a:rPr lang="sr-Latn-RS" sz="2400" b="1" baseline="-25000" dirty="0" smtClean="0">
                <a:solidFill>
                  <a:srgbClr val="006600"/>
                </a:solidFill>
              </a:rPr>
              <a:t>d</a:t>
            </a:r>
            <a:r>
              <a:rPr lang="sr-Latn-RS" sz="2400" b="1" dirty="0" smtClean="0"/>
              <a:t>:</a:t>
            </a:r>
            <a:endParaRPr lang="sr-Latn-RS" sz="2400" b="1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15226671"/>
              </p:ext>
            </p:extLst>
          </p:nvPr>
        </p:nvGraphicFramePr>
        <p:xfrm>
          <a:off x="2006600" y="990600"/>
          <a:ext cx="1193800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6143" name="Equation" r:id="rId3" imgW="596900" imgH="419100" progId="Equation.DSMT4">
                  <p:embed/>
                </p:oleObj>
              </mc:Choice>
              <mc:Fallback>
                <p:oleObj name="Equation" r:id="rId3" imgW="596900" imgH="419100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06600" y="990600"/>
                        <a:ext cx="1193800" cy="838200"/>
                      </a:xfrm>
                      <a:prstGeom prst="rect">
                        <a:avLst/>
                      </a:prstGeom>
                      <a:solidFill>
                        <a:schemeClr val="bg2">
                          <a:lumMod val="90000"/>
                        </a:schemeClr>
                      </a:solidFill>
                      <a:ln>
                        <a:solidFill>
                          <a:schemeClr val="accent6">
                            <a:lumMod val="50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sr-Latn-RS"/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30772517"/>
              </p:ext>
            </p:extLst>
          </p:nvPr>
        </p:nvGraphicFramePr>
        <p:xfrm>
          <a:off x="4292600" y="3048000"/>
          <a:ext cx="2640454" cy="78705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6144" name="Equation" r:id="rId5" imgW="1320227" imgH="393529" progId="Equation.DSMT4">
                  <p:embed/>
                </p:oleObj>
              </mc:Choice>
              <mc:Fallback>
                <p:oleObj name="Equation" r:id="rId5" imgW="1320227" imgH="393529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92600" y="3048000"/>
                        <a:ext cx="2640454" cy="787058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chemeClr val="accent6">
                            <a:lumMod val="50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sr-Latn-RS"/>
          </a:p>
        </p:txBody>
      </p:sp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52205728"/>
              </p:ext>
            </p:extLst>
          </p:nvPr>
        </p:nvGraphicFramePr>
        <p:xfrm>
          <a:off x="4292600" y="3962400"/>
          <a:ext cx="2768600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6145" name="Equation" r:id="rId7" imgW="1384300" imgH="419100" progId="Equation.DSMT4">
                  <p:embed/>
                </p:oleObj>
              </mc:Choice>
              <mc:Fallback>
                <p:oleObj name="Equation" r:id="rId7" imgW="1384300" imgH="419100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92600" y="3962400"/>
                        <a:ext cx="2768600" cy="838200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chemeClr val="accent6">
                            <a:lumMod val="50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4292600" y="990600"/>
            <a:ext cx="1828800" cy="830997"/>
          </a:xfrm>
          <a:prstGeom prst="rect">
            <a:avLst/>
          </a:prstGeom>
          <a:noFill/>
          <a:ln>
            <a:solidFill>
              <a:schemeClr val="accent6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sr-Latn-RS" sz="2400" b="1" dirty="0" smtClean="0"/>
              <a:t>Plastični materijali:</a:t>
            </a:r>
            <a:endParaRPr lang="sr-Latn-RS" sz="2400" b="1" dirty="0"/>
          </a:p>
        </p:txBody>
      </p:sp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1898781"/>
              </p:ext>
            </p:extLst>
          </p:nvPr>
        </p:nvGraphicFramePr>
        <p:xfrm>
          <a:off x="7086600" y="1600200"/>
          <a:ext cx="1219200" cy="482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6146" name="Equation" r:id="rId9" imgW="609480" imgH="241200" progId="Equation.DSMT4">
                  <p:embed/>
                </p:oleObj>
              </mc:Choice>
              <mc:Fallback>
                <p:oleObj name="Equation" r:id="rId9" imgW="609480" imgH="241200" progId="Equation.DSMT4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86600" y="1600200"/>
                        <a:ext cx="1219200" cy="4826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rgbClr val="422E2E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9245518"/>
              </p:ext>
            </p:extLst>
          </p:nvPr>
        </p:nvGraphicFramePr>
        <p:xfrm>
          <a:off x="7086600" y="2189897"/>
          <a:ext cx="1346200" cy="482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6147" name="Equation" r:id="rId11" imgW="672840" imgH="241200" progId="Equation.DSMT4">
                  <p:embed/>
                </p:oleObj>
              </mc:Choice>
              <mc:Fallback>
                <p:oleObj name="Equation" r:id="rId11" imgW="672840" imgH="241200" progId="Equation.DSMT4">
                  <p:embed/>
                  <p:pic>
                    <p:nvPicPr>
                      <p:cNvPr id="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86600" y="2189897"/>
                        <a:ext cx="1346200" cy="4826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rgbClr val="422E2E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Left Brace 12"/>
          <p:cNvSpPr/>
          <p:nvPr/>
        </p:nvSpPr>
        <p:spPr>
          <a:xfrm>
            <a:off x="3937000" y="2971800"/>
            <a:ext cx="406400" cy="1905000"/>
          </a:xfrm>
          <a:prstGeom prst="leftBrace">
            <a:avLst/>
          </a:prstGeom>
          <a:ln w="19050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  <p:cxnSp>
        <p:nvCxnSpPr>
          <p:cNvPr id="15" name="Elbow Connector 14"/>
          <p:cNvCxnSpPr>
            <a:stCxn id="10" idx="1"/>
            <a:endCxn id="13" idx="1"/>
          </p:cNvCxnSpPr>
          <p:nvPr/>
        </p:nvCxnSpPr>
        <p:spPr>
          <a:xfrm rot="10800000" flipV="1">
            <a:off x="3937000" y="1406098"/>
            <a:ext cx="355600" cy="2518201"/>
          </a:xfrm>
          <a:prstGeom prst="bentConnector3">
            <a:avLst>
              <a:gd name="adj1" fmla="val 164286"/>
            </a:avLst>
          </a:prstGeom>
          <a:ln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Left Brace 16"/>
          <p:cNvSpPr/>
          <p:nvPr/>
        </p:nvSpPr>
        <p:spPr>
          <a:xfrm>
            <a:off x="6705600" y="1491597"/>
            <a:ext cx="406400" cy="1327803"/>
          </a:xfrm>
          <a:prstGeom prst="leftBrace">
            <a:avLst/>
          </a:prstGeom>
          <a:ln w="19050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  <p:cxnSp>
        <p:nvCxnSpPr>
          <p:cNvPr id="18" name="Elbow Connector 17"/>
          <p:cNvCxnSpPr>
            <a:stCxn id="10" idx="2"/>
            <a:endCxn id="17" idx="1"/>
          </p:cNvCxnSpPr>
          <p:nvPr/>
        </p:nvCxnSpPr>
        <p:spPr>
          <a:xfrm rot="16200000" flipH="1">
            <a:off x="5789349" y="1239248"/>
            <a:ext cx="333902" cy="1498600"/>
          </a:xfrm>
          <a:prstGeom prst="bentConnector2">
            <a:avLst/>
          </a:prstGeom>
          <a:ln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Rectangle 20"/>
          <p:cNvSpPr/>
          <p:nvPr/>
        </p:nvSpPr>
        <p:spPr>
          <a:xfrm>
            <a:off x="7315200" y="4419600"/>
            <a:ext cx="1611339" cy="400110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txBody>
          <a:bodyPr wrap="none">
            <a:spAutoFit/>
          </a:bodyPr>
          <a:lstStyle/>
          <a:p>
            <a:r>
              <a:rPr lang="sr-Latn-RS" sz="2000" dirty="0"/>
              <a:t>S = 1,4 … 1,6</a:t>
            </a:r>
          </a:p>
        </p:txBody>
      </p:sp>
      <p:cxnSp>
        <p:nvCxnSpPr>
          <p:cNvPr id="22" name="Elbow Connector 21"/>
          <p:cNvCxnSpPr>
            <a:stCxn id="7" idx="3"/>
            <a:endCxn id="21" idx="0"/>
          </p:cNvCxnSpPr>
          <p:nvPr/>
        </p:nvCxnSpPr>
        <p:spPr>
          <a:xfrm>
            <a:off x="6933054" y="3441529"/>
            <a:ext cx="1187816" cy="978071"/>
          </a:xfrm>
          <a:prstGeom prst="bentConnector2">
            <a:avLst/>
          </a:prstGeom>
          <a:ln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Elbow Connector 24"/>
          <p:cNvCxnSpPr>
            <a:stCxn id="9" idx="2"/>
            <a:endCxn id="21" idx="2"/>
          </p:cNvCxnSpPr>
          <p:nvPr/>
        </p:nvCxnSpPr>
        <p:spPr>
          <a:xfrm rot="16200000" flipH="1">
            <a:off x="6889330" y="3588170"/>
            <a:ext cx="19110" cy="2443970"/>
          </a:xfrm>
          <a:prstGeom prst="bentConnector3">
            <a:avLst>
              <a:gd name="adj1" fmla="val 1296232"/>
            </a:avLst>
          </a:prstGeom>
          <a:ln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65430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3" grpId="0" animBg="1"/>
      <p:bldP spid="17" grpId="0" animBg="1"/>
      <p:bldP spid="21" grpId="0" animBg="1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54</a:t>
            </a:fld>
            <a:endParaRPr lang="sr-Latn-RS"/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sr-Latn-RS"/>
          </a:p>
        </p:txBody>
      </p:sp>
      <p:sp>
        <p:nvSpPr>
          <p:cNvPr id="5" name="TextBox 4"/>
          <p:cNvSpPr txBox="1"/>
          <p:nvPr/>
        </p:nvSpPr>
        <p:spPr>
          <a:xfrm>
            <a:off x="533400" y="457200"/>
            <a:ext cx="1600200" cy="830997"/>
          </a:xfrm>
          <a:prstGeom prst="rect">
            <a:avLst/>
          </a:prstGeom>
          <a:noFill/>
          <a:ln>
            <a:solidFill>
              <a:schemeClr val="accent6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sr-Latn-RS" sz="2400" b="1" dirty="0" smtClean="0"/>
              <a:t>Dozvoljeni napon </a:t>
            </a:r>
            <a:r>
              <a:rPr lang="sr-Latn-RS" sz="2400" b="1" dirty="0" smtClean="0">
                <a:solidFill>
                  <a:srgbClr val="006600"/>
                </a:solidFill>
                <a:latin typeface="Symbol" panose="05050102010706020507" pitchFamily="18" charset="2"/>
              </a:rPr>
              <a:t>s</a:t>
            </a:r>
            <a:r>
              <a:rPr lang="sr-Latn-RS" sz="2400" b="1" baseline="-25000" dirty="0" smtClean="0">
                <a:solidFill>
                  <a:srgbClr val="006600"/>
                </a:solidFill>
              </a:rPr>
              <a:t>d</a:t>
            </a:r>
            <a:r>
              <a:rPr lang="sr-Latn-RS" sz="2400" b="1" dirty="0" smtClean="0"/>
              <a:t>:</a:t>
            </a:r>
            <a:endParaRPr lang="sr-Latn-RS" sz="2400" b="1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619450"/>
              </p:ext>
            </p:extLst>
          </p:nvPr>
        </p:nvGraphicFramePr>
        <p:xfrm>
          <a:off x="2006600" y="990600"/>
          <a:ext cx="1193800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8183" name="Equation" r:id="rId3" imgW="596900" imgH="419100" progId="Equation.DSMT4">
                  <p:embed/>
                </p:oleObj>
              </mc:Choice>
              <mc:Fallback>
                <p:oleObj name="Equation" r:id="rId3" imgW="596900" imgH="4191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06600" y="990600"/>
                        <a:ext cx="1193800" cy="838200"/>
                      </a:xfrm>
                      <a:prstGeom prst="rect">
                        <a:avLst/>
                      </a:prstGeom>
                      <a:solidFill>
                        <a:schemeClr val="bg2">
                          <a:lumMod val="90000"/>
                        </a:schemeClr>
                      </a:solidFill>
                      <a:ln>
                        <a:solidFill>
                          <a:schemeClr val="accent6">
                            <a:lumMod val="50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sr-Latn-RS"/>
          </a:p>
        </p:txBody>
      </p:sp>
      <p:sp>
        <p:nvSpPr>
          <p:cNvPr id="8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sr-Latn-RS"/>
          </a:p>
        </p:txBody>
      </p:sp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06278222"/>
              </p:ext>
            </p:extLst>
          </p:nvPr>
        </p:nvGraphicFramePr>
        <p:xfrm>
          <a:off x="4297680" y="3962400"/>
          <a:ext cx="2209800" cy="914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8184" name="Equation" r:id="rId5" imgW="1104840" imgH="457200" progId="Equation.DSMT4">
                  <p:embed/>
                </p:oleObj>
              </mc:Choice>
              <mc:Fallback>
                <p:oleObj name="Equation" r:id="rId5" imgW="1104840" imgH="457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97680" y="3962400"/>
                        <a:ext cx="2209800" cy="914400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chemeClr val="accent6">
                            <a:lumMod val="50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4267200" y="457200"/>
            <a:ext cx="2413000" cy="830997"/>
          </a:xfrm>
          <a:prstGeom prst="rect">
            <a:avLst/>
          </a:prstGeom>
          <a:noFill/>
          <a:ln>
            <a:solidFill>
              <a:schemeClr val="accent6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sr-Latn-RS" sz="2400" b="1" dirty="0" smtClean="0"/>
              <a:t>Srednje plastični materijali:</a:t>
            </a:r>
            <a:endParaRPr lang="sr-Latn-RS" sz="2400" b="1" dirty="0"/>
          </a:p>
        </p:txBody>
      </p:sp>
      <p:graphicFrame>
        <p:nvGraphicFramePr>
          <p:cNvPr id="1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82822696"/>
              </p:ext>
            </p:extLst>
          </p:nvPr>
        </p:nvGraphicFramePr>
        <p:xfrm>
          <a:off x="6858000" y="2260600"/>
          <a:ext cx="1397000" cy="482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8185" name="Equation" r:id="rId7" imgW="698400" imgH="241200" progId="Equation.DSMT4">
                  <p:embed/>
                </p:oleObj>
              </mc:Choice>
              <mc:Fallback>
                <p:oleObj name="Equation" r:id="rId7" imgW="698400" imgH="241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58000" y="2260600"/>
                        <a:ext cx="1397000" cy="4826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rgbClr val="422E2E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Left Brace 12"/>
          <p:cNvSpPr/>
          <p:nvPr/>
        </p:nvSpPr>
        <p:spPr>
          <a:xfrm>
            <a:off x="3937000" y="2895600"/>
            <a:ext cx="406400" cy="2057400"/>
          </a:xfrm>
          <a:prstGeom prst="leftBrace">
            <a:avLst/>
          </a:prstGeom>
          <a:ln w="19050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  <p:cxnSp>
        <p:nvCxnSpPr>
          <p:cNvPr id="15" name="Elbow Connector 14"/>
          <p:cNvCxnSpPr>
            <a:stCxn id="10" idx="1"/>
            <a:endCxn id="13" idx="1"/>
          </p:cNvCxnSpPr>
          <p:nvPr/>
        </p:nvCxnSpPr>
        <p:spPr>
          <a:xfrm rot="10800000" flipV="1">
            <a:off x="3937000" y="872698"/>
            <a:ext cx="330200" cy="3051601"/>
          </a:xfrm>
          <a:prstGeom prst="bentConnector3">
            <a:avLst>
              <a:gd name="adj1" fmla="val 169231"/>
            </a:avLst>
          </a:prstGeom>
          <a:ln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Left Brace 16"/>
          <p:cNvSpPr/>
          <p:nvPr/>
        </p:nvSpPr>
        <p:spPr>
          <a:xfrm>
            <a:off x="6527800" y="1491597"/>
            <a:ext cx="406400" cy="1327803"/>
          </a:xfrm>
          <a:prstGeom prst="leftBrace">
            <a:avLst/>
          </a:prstGeom>
          <a:ln w="19050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  <p:cxnSp>
        <p:nvCxnSpPr>
          <p:cNvPr id="18" name="Elbow Connector 17"/>
          <p:cNvCxnSpPr>
            <a:stCxn id="10" idx="2"/>
            <a:endCxn id="17" idx="1"/>
          </p:cNvCxnSpPr>
          <p:nvPr/>
        </p:nvCxnSpPr>
        <p:spPr>
          <a:xfrm rot="16200000" flipH="1">
            <a:off x="5567099" y="1194798"/>
            <a:ext cx="867302" cy="1054100"/>
          </a:xfrm>
          <a:prstGeom prst="bentConnector2">
            <a:avLst/>
          </a:prstGeom>
          <a:ln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Rectangle 20"/>
          <p:cNvSpPr/>
          <p:nvPr/>
        </p:nvSpPr>
        <p:spPr>
          <a:xfrm>
            <a:off x="6934200" y="4419600"/>
            <a:ext cx="1625766" cy="400110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txBody>
          <a:bodyPr wrap="none">
            <a:spAutoFit/>
          </a:bodyPr>
          <a:lstStyle/>
          <a:p>
            <a:r>
              <a:rPr lang="sr-Latn-RS" sz="2000" dirty="0"/>
              <a:t>S = </a:t>
            </a:r>
            <a:r>
              <a:rPr lang="sr-Latn-RS" sz="2000" dirty="0" smtClean="0"/>
              <a:t>1,6 </a:t>
            </a:r>
            <a:r>
              <a:rPr lang="sr-Latn-RS" sz="2000" dirty="0"/>
              <a:t>… </a:t>
            </a:r>
            <a:r>
              <a:rPr lang="sr-Latn-RS" sz="2000" dirty="0" smtClean="0"/>
              <a:t>2,5</a:t>
            </a:r>
            <a:endParaRPr lang="sr-Latn-RS" sz="2000" dirty="0"/>
          </a:p>
        </p:txBody>
      </p:sp>
      <p:cxnSp>
        <p:nvCxnSpPr>
          <p:cNvPr id="22" name="Elbow Connector 21"/>
          <p:cNvCxnSpPr>
            <a:stCxn id="31" idx="3"/>
            <a:endCxn id="21" idx="0"/>
          </p:cNvCxnSpPr>
          <p:nvPr/>
        </p:nvCxnSpPr>
        <p:spPr>
          <a:xfrm>
            <a:off x="6355080" y="3390900"/>
            <a:ext cx="1392003" cy="1028700"/>
          </a:xfrm>
          <a:prstGeom prst="bentConnector2">
            <a:avLst/>
          </a:prstGeom>
          <a:ln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Elbow Connector 24"/>
          <p:cNvCxnSpPr>
            <a:stCxn id="9" idx="2"/>
            <a:endCxn id="21" idx="2"/>
          </p:cNvCxnSpPr>
          <p:nvPr/>
        </p:nvCxnSpPr>
        <p:spPr>
          <a:xfrm rot="5400000" flipH="1" flipV="1">
            <a:off x="6546286" y="3676003"/>
            <a:ext cx="57090" cy="2344503"/>
          </a:xfrm>
          <a:prstGeom prst="bentConnector3">
            <a:avLst>
              <a:gd name="adj1" fmla="val -400420"/>
            </a:avLst>
          </a:prstGeom>
          <a:ln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sr-Latn-RS"/>
          </a:p>
        </p:txBody>
      </p:sp>
      <p:graphicFrame>
        <p:nvGraphicFramePr>
          <p:cNvPr id="30" name="Object 2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03498988"/>
              </p:ext>
            </p:extLst>
          </p:nvPr>
        </p:nvGraphicFramePr>
        <p:xfrm>
          <a:off x="6858000" y="1600200"/>
          <a:ext cx="1346200" cy="482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8186" name="Equation" r:id="rId9" imgW="672840" imgH="241200" progId="Equation.DSMT4">
                  <p:embed/>
                </p:oleObj>
              </mc:Choice>
              <mc:Fallback>
                <p:oleObj name="Equation" r:id="rId9" imgW="672840" imgH="241200" progId="Equation.DSMT4">
                  <p:embed/>
                  <p:pic>
                    <p:nvPicPr>
                      <p:cNvPr id="0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58000" y="1600200"/>
                        <a:ext cx="1346200" cy="4826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rgbClr val="422E2E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" name="Object 3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8948359"/>
              </p:ext>
            </p:extLst>
          </p:nvPr>
        </p:nvGraphicFramePr>
        <p:xfrm>
          <a:off x="4297680" y="2971800"/>
          <a:ext cx="2057400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8187" name="Equation" r:id="rId11" imgW="1028520" imgH="419040" progId="Equation.DSMT4">
                  <p:embed/>
                </p:oleObj>
              </mc:Choice>
              <mc:Fallback>
                <p:oleObj name="Equation" r:id="rId11" imgW="1028520" imgH="419040" progId="Equation.DSMT4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97680" y="2971800"/>
                        <a:ext cx="2057400" cy="8382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422E2E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6246151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3" grpId="0" animBg="1"/>
      <p:bldP spid="17" grpId="0" animBg="1"/>
      <p:bldP spid="21" grpId="0" animBg="1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55</a:t>
            </a:fld>
            <a:endParaRPr lang="sr-Latn-RS"/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sr-Latn-RS"/>
          </a:p>
        </p:txBody>
      </p:sp>
      <p:sp>
        <p:nvSpPr>
          <p:cNvPr id="5" name="TextBox 4"/>
          <p:cNvSpPr txBox="1"/>
          <p:nvPr/>
        </p:nvSpPr>
        <p:spPr>
          <a:xfrm>
            <a:off x="533400" y="457200"/>
            <a:ext cx="1600200" cy="830997"/>
          </a:xfrm>
          <a:prstGeom prst="rect">
            <a:avLst/>
          </a:prstGeom>
          <a:noFill/>
          <a:ln>
            <a:solidFill>
              <a:schemeClr val="accent6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sr-Latn-RS" sz="2400" b="1" dirty="0" smtClean="0"/>
              <a:t>Dozvoljeni napon </a:t>
            </a:r>
            <a:r>
              <a:rPr lang="sr-Latn-RS" sz="2400" b="1" dirty="0" smtClean="0">
                <a:solidFill>
                  <a:srgbClr val="006600"/>
                </a:solidFill>
                <a:latin typeface="Symbol" panose="05050102010706020507" pitchFamily="18" charset="2"/>
              </a:rPr>
              <a:t>s</a:t>
            </a:r>
            <a:r>
              <a:rPr lang="sr-Latn-RS" sz="2400" b="1" baseline="-25000" dirty="0" smtClean="0">
                <a:solidFill>
                  <a:srgbClr val="006600"/>
                </a:solidFill>
              </a:rPr>
              <a:t>d</a:t>
            </a:r>
            <a:r>
              <a:rPr lang="sr-Latn-RS" sz="2400" b="1" dirty="0" smtClean="0"/>
              <a:t>:</a:t>
            </a:r>
            <a:endParaRPr lang="sr-Latn-RS" sz="2400" b="1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01084927"/>
              </p:ext>
            </p:extLst>
          </p:nvPr>
        </p:nvGraphicFramePr>
        <p:xfrm>
          <a:off x="2006600" y="990600"/>
          <a:ext cx="1193800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9191" name="Equation" r:id="rId3" imgW="596900" imgH="419100" progId="Equation.DSMT4">
                  <p:embed/>
                </p:oleObj>
              </mc:Choice>
              <mc:Fallback>
                <p:oleObj name="Equation" r:id="rId3" imgW="596900" imgH="4191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06600" y="990600"/>
                        <a:ext cx="1193800" cy="838200"/>
                      </a:xfrm>
                      <a:prstGeom prst="rect">
                        <a:avLst/>
                      </a:prstGeom>
                      <a:solidFill>
                        <a:schemeClr val="bg2">
                          <a:lumMod val="90000"/>
                        </a:schemeClr>
                      </a:solidFill>
                      <a:ln>
                        <a:solidFill>
                          <a:schemeClr val="accent6">
                            <a:lumMod val="50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sr-Latn-RS"/>
          </a:p>
        </p:txBody>
      </p:sp>
      <p:sp>
        <p:nvSpPr>
          <p:cNvPr id="8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sr-Latn-RS"/>
          </a:p>
        </p:txBody>
      </p:sp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03359570"/>
              </p:ext>
            </p:extLst>
          </p:nvPr>
        </p:nvGraphicFramePr>
        <p:xfrm>
          <a:off x="4297680" y="4000500"/>
          <a:ext cx="2006600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9192" name="Equation" r:id="rId5" imgW="1002960" imgH="419040" progId="Equation.DSMT4">
                  <p:embed/>
                </p:oleObj>
              </mc:Choice>
              <mc:Fallback>
                <p:oleObj name="Equation" r:id="rId5" imgW="1002960" imgH="419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97680" y="4000500"/>
                        <a:ext cx="2006600" cy="838200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chemeClr val="accent6">
                            <a:lumMod val="50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4267200" y="457200"/>
            <a:ext cx="2209800" cy="461665"/>
          </a:xfrm>
          <a:prstGeom prst="rect">
            <a:avLst/>
          </a:prstGeom>
          <a:noFill/>
          <a:ln>
            <a:solidFill>
              <a:schemeClr val="accent6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sr-Latn-RS" sz="2400" b="1" dirty="0" smtClean="0"/>
              <a:t>Krti materijali:</a:t>
            </a:r>
            <a:endParaRPr lang="sr-Latn-RS" sz="2400" b="1" dirty="0"/>
          </a:p>
        </p:txBody>
      </p:sp>
      <p:graphicFrame>
        <p:nvGraphicFramePr>
          <p:cNvPr id="1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13616483"/>
              </p:ext>
            </p:extLst>
          </p:nvPr>
        </p:nvGraphicFramePr>
        <p:xfrm>
          <a:off x="6858000" y="2209800"/>
          <a:ext cx="1193800" cy="482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9193" name="Equation" r:id="rId7" imgW="596880" imgH="241200" progId="Equation.DSMT4">
                  <p:embed/>
                </p:oleObj>
              </mc:Choice>
              <mc:Fallback>
                <p:oleObj name="Equation" r:id="rId7" imgW="596880" imgH="241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58000" y="2209800"/>
                        <a:ext cx="1193800" cy="4826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rgbClr val="422E2E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Left Brace 12"/>
          <p:cNvSpPr/>
          <p:nvPr/>
        </p:nvSpPr>
        <p:spPr>
          <a:xfrm>
            <a:off x="3937000" y="2895600"/>
            <a:ext cx="406400" cy="2057400"/>
          </a:xfrm>
          <a:prstGeom prst="leftBrace">
            <a:avLst/>
          </a:prstGeom>
          <a:ln w="19050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  <p:cxnSp>
        <p:nvCxnSpPr>
          <p:cNvPr id="15" name="Elbow Connector 14"/>
          <p:cNvCxnSpPr>
            <a:stCxn id="10" idx="1"/>
            <a:endCxn id="13" idx="1"/>
          </p:cNvCxnSpPr>
          <p:nvPr/>
        </p:nvCxnSpPr>
        <p:spPr>
          <a:xfrm rot="10800000" flipV="1">
            <a:off x="3937000" y="688032"/>
            <a:ext cx="330200" cy="3236267"/>
          </a:xfrm>
          <a:prstGeom prst="bentConnector3">
            <a:avLst>
              <a:gd name="adj1" fmla="val 169231"/>
            </a:avLst>
          </a:prstGeom>
          <a:ln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Left Brace 16"/>
          <p:cNvSpPr/>
          <p:nvPr/>
        </p:nvSpPr>
        <p:spPr>
          <a:xfrm>
            <a:off x="6527800" y="1491597"/>
            <a:ext cx="406400" cy="1327803"/>
          </a:xfrm>
          <a:prstGeom prst="leftBrace">
            <a:avLst/>
          </a:prstGeom>
          <a:ln w="19050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  <p:cxnSp>
        <p:nvCxnSpPr>
          <p:cNvPr id="18" name="Elbow Connector 17"/>
          <p:cNvCxnSpPr>
            <a:stCxn id="10" idx="2"/>
            <a:endCxn id="17" idx="1"/>
          </p:cNvCxnSpPr>
          <p:nvPr/>
        </p:nvCxnSpPr>
        <p:spPr>
          <a:xfrm rot="16200000" flipH="1">
            <a:off x="5331633" y="959332"/>
            <a:ext cx="1236634" cy="1155700"/>
          </a:xfrm>
          <a:prstGeom prst="bentConnector2">
            <a:avLst/>
          </a:prstGeom>
          <a:ln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Rectangle 20"/>
          <p:cNvSpPr/>
          <p:nvPr/>
        </p:nvSpPr>
        <p:spPr>
          <a:xfrm>
            <a:off x="6934200" y="4419600"/>
            <a:ext cx="1433406" cy="400110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txBody>
          <a:bodyPr wrap="none">
            <a:spAutoFit/>
          </a:bodyPr>
          <a:lstStyle/>
          <a:p>
            <a:r>
              <a:rPr lang="sr-Latn-RS" sz="2000" dirty="0"/>
              <a:t>S = </a:t>
            </a:r>
            <a:r>
              <a:rPr lang="sr-Latn-RS" sz="2000" dirty="0" smtClean="0"/>
              <a:t>2,5 </a:t>
            </a:r>
            <a:r>
              <a:rPr lang="sr-Latn-RS" sz="2000" dirty="0"/>
              <a:t>… </a:t>
            </a:r>
            <a:r>
              <a:rPr lang="sr-Latn-RS" sz="2000" dirty="0" smtClean="0"/>
              <a:t>5</a:t>
            </a:r>
            <a:endParaRPr lang="sr-Latn-RS" sz="2000" dirty="0"/>
          </a:p>
        </p:txBody>
      </p:sp>
      <p:cxnSp>
        <p:nvCxnSpPr>
          <p:cNvPr id="22" name="Elbow Connector 21"/>
          <p:cNvCxnSpPr>
            <a:stCxn id="31" idx="3"/>
            <a:endCxn id="21" idx="0"/>
          </p:cNvCxnSpPr>
          <p:nvPr/>
        </p:nvCxnSpPr>
        <p:spPr>
          <a:xfrm>
            <a:off x="6126480" y="3390900"/>
            <a:ext cx="1524423" cy="1028700"/>
          </a:xfrm>
          <a:prstGeom prst="bentConnector2">
            <a:avLst/>
          </a:prstGeom>
          <a:ln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Elbow Connector 24"/>
          <p:cNvCxnSpPr>
            <a:stCxn id="9" idx="2"/>
            <a:endCxn id="21" idx="2"/>
          </p:cNvCxnSpPr>
          <p:nvPr/>
        </p:nvCxnSpPr>
        <p:spPr>
          <a:xfrm rot="5400000" flipH="1" flipV="1">
            <a:off x="6466446" y="3654243"/>
            <a:ext cx="18990" cy="2349923"/>
          </a:xfrm>
          <a:prstGeom prst="bentConnector3">
            <a:avLst>
              <a:gd name="adj1" fmla="val -1203791"/>
            </a:avLst>
          </a:prstGeom>
          <a:ln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sr-Latn-RS"/>
          </a:p>
        </p:txBody>
      </p:sp>
      <p:graphicFrame>
        <p:nvGraphicFramePr>
          <p:cNvPr id="30" name="Object 2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21259766"/>
              </p:ext>
            </p:extLst>
          </p:nvPr>
        </p:nvGraphicFramePr>
        <p:xfrm>
          <a:off x="6858000" y="1600200"/>
          <a:ext cx="1117600" cy="482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9194" name="Equation" r:id="rId9" imgW="558720" imgH="241200" progId="Equation.DSMT4">
                  <p:embed/>
                </p:oleObj>
              </mc:Choice>
              <mc:Fallback>
                <p:oleObj name="Equation" r:id="rId9" imgW="558720" imgH="241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58000" y="1600200"/>
                        <a:ext cx="1117600" cy="4826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rgbClr val="422E2E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" name="Object 3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68310130"/>
              </p:ext>
            </p:extLst>
          </p:nvPr>
        </p:nvGraphicFramePr>
        <p:xfrm>
          <a:off x="4297680" y="2997200"/>
          <a:ext cx="1828800" cy="787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9195" name="Equation" r:id="rId11" imgW="914400" imgH="393480" progId="Equation.DSMT4">
                  <p:embed/>
                </p:oleObj>
              </mc:Choice>
              <mc:Fallback>
                <p:oleObj name="Equation" r:id="rId11" imgW="914400" imgH="393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97680" y="2997200"/>
                        <a:ext cx="1828800" cy="7874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422E2E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805368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3" grpId="0" animBg="1"/>
      <p:bldP spid="17" grpId="0" animBg="1"/>
      <p:bldP spid="21" grpId="0" animBg="1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56</a:t>
            </a:fld>
            <a:endParaRPr lang="sr-Latn-RS"/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914400" y="274638"/>
            <a:ext cx="7772400" cy="1630362"/>
          </a:xfrm>
          <a:prstGeom prst="rect">
            <a:avLst/>
          </a:prstGeom>
        </p:spPr>
        <p:txBody>
          <a:bodyPr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dirty="0" smtClean="0">
                <a:solidFill>
                  <a:schemeClr val="accent6">
                    <a:lumMod val="50000"/>
                  </a:schemeClr>
                </a:solidFill>
                <a:latin typeface="Arial Black" panose="020B0A04020102020204" pitchFamily="34" charset="0"/>
              </a:rPr>
              <a:t>2.</a:t>
            </a:r>
            <a:r>
              <a:rPr lang="sr-Latn-RS" sz="3200" dirty="0" smtClean="0">
                <a:solidFill>
                  <a:schemeClr val="accent6">
                    <a:lumMod val="50000"/>
                  </a:schemeClr>
                </a:solidFill>
                <a:latin typeface="Arial Black" panose="020B0A04020102020204" pitchFamily="34" charset="0"/>
              </a:rPr>
              <a:t>14</a:t>
            </a:r>
            <a:r>
              <a:rPr lang="en-US" sz="3200" dirty="0" smtClean="0">
                <a:solidFill>
                  <a:schemeClr val="accent6">
                    <a:lumMod val="50000"/>
                  </a:schemeClr>
                </a:solidFill>
                <a:latin typeface="Arial Black" panose="020B0A04020102020204" pitchFamily="34" charset="0"/>
              </a:rPr>
              <a:t>. </a:t>
            </a:r>
            <a:r>
              <a:rPr lang="sr-Latn-RS" sz="3200" dirty="0" smtClean="0">
                <a:solidFill>
                  <a:schemeClr val="accent6">
                    <a:lumMod val="50000"/>
                  </a:schemeClr>
                </a:solidFill>
                <a:latin typeface="Arial Black" panose="020B0A04020102020204" pitchFamily="34" charset="0"/>
              </a:rPr>
              <a:t>Čvrstoća, krutost i nosivost</a:t>
            </a:r>
            <a:br>
              <a:rPr lang="sr-Latn-RS" sz="3200" dirty="0" smtClean="0">
                <a:solidFill>
                  <a:schemeClr val="accent6">
                    <a:lumMod val="50000"/>
                  </a:schemeClr>
                </a:solidFill>
                <a:latin typeface="Arial Black" panose="020B0A04020102020204" pitchFamily="34" charset="0"/>
              </a:rPr>
            </a:br>
            <a:r>
              <a:rPr lang="sr-Latn-RS" sz="3200" dirty="0" smtClean="0">
                <a:solidFill>
                  <a:schemeClr val="accent6">
                    <a:lumMod val="50000"/>
                  </a:schemeClr>
                </a:solidFill>
                <a:latin typeface="Arial Black" panose="020B0A04020102020204" pitchFamily="34" charset="0"/>
              </a:rPr>
              <a:t>         aksijalno opterećenih</a:t>
            </a:r>
            <a:br>
              <a:rPr lang="sr-Latn-RS" sz="3200" dirty="0" smtClean="0">
                <a:solidFill>
                  <a:schemeClr val="accent6">
                    <a:lumMod val="50000"/>
                  </a:schemeClr>
                </a:solidFill>
                <a:latin typeface="Arial Black" panose="020B0A04020102020204" pitchFamily="34" charset="0"/>
              </a:rPr>
            </a:br>
            <a:r>
              <a:rPr lang="sr-Latn-RS" sz="3200" dirty="0" smtClean="0">
                <a:solidFill>
                  <a:schemeClr val="accent6">
                    <a:lumMod val="50000"/>
                  </a:schemeClr>
                </a:solidFill>
                <a:latin typeface="Arial Black" panose="020B0A04020102020204" pitchFamily="34" charset="0"/>
              </a:rPr>
              <a:t>         štapova</a:t>
            </a:r>
            <a:endParaRPr lang="en-US" sz="3200" dirty="0"/>
          </a:p>
        </p:txBody>
      </p:sp>
      <p:sp>
        <p:nvSpPr>
          <p:cNvPr id="4" name="TextBox 3"/>
          <p:cNvSpPr txBox="1"/>
          <p:nvPr/>
        </p:nvSpPr>
        <p:spPr>
          <a:xfrm>
            <a:off x="1752600" y="1981200"/>
            <a:ext cx="2743200" cy="461665"/>
          </a:xfrm>
          <a:prstGeom prst="rect">
            <a:avLst/>
          </a:prstGeom>
          <a:noFill/>
          <a:ln>
            <a:solidFill>
              <a:schemeClr val="accent6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sr-Latn-RS" sz="2400" b="1" dirty="0" smtClean="0"/>
              <a:t>Uslov čvrstoće:</a:t>
            </a:r>
            <a:endParaRPr lang="sr-Latn-RS" sz="2400" b="1" dirty="0"/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sr-Latn-RS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7415380"/>
              </p:ext>
            </p:extLst>
          </p:nvPr>
        </p:nvGraphicFramePr>
        <p:xfrm>
          <a:off x="3886200" y="2191380"/>
          <a:ext cx="3148234" cy="109172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0223" name="Equation" r:id="rId3" imgW="1574117" imgH="545863" progId="Equation.DSMT4">
                  <p:embed/>
                </p:oleObj>
              </mc:Choice>
              <mc:Fallback>
                <p:oleObj name="Equation" r:id="rId3" imgW="1574117" imgH="545863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86200" y="2191380"/>
                        <a:ext cx="3148234" cy="1091726"/>
                      </a:xfrm>
                      <a:prstGeom prst="rect">
                        <a:avLst/>
                      </a:prstGeom>
                      <a:solidFill>
                        <a:schemeClr val="bg2">
                          <a:lumMod val="90000"/>
                        </a:schemeClr>
                      </a:solidFill>
                      <a:ln>
                        <a:solidFill>
                          <a:schemeClr val="accent6">
                            <a:lumMod val="50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sr-Latn-RS"/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21495716"/>
              </p:ext>
            </p:extLst>
          </p:nvPr>
        </p:nvGraphicFramePr>
        <p:xfrm>
          <a:off x="7162117" y="3276600"/>
          <a:ext cx="111760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0224" name="Equation" r:id="rId5" imgW="558800" imgH="228600" progId="Equation.DSMT4">
                  <p:embed/>
                </p:oleObj>
              </mc:Choice>
              <mc:Fallback>
                <p:oleObj name="Equation" r:id="rId5" imgW="558800" imgH="228600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62117" y="3276600"/>
                        <a:ext cx="1117600" cy="457200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chemeClr val="accent6">
                            <a:lumMod val="50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sr-Latn-RS"/>
          </a:p>
        </p:txBody>
      </p:sp>
      <p:sp>
        <p:nvSpPr>
          <p:cNvPr id="11" name="TextBox 10"/>
          <p:cNvSpPr txBox="1"/>
          <p:nvPr/>
        </p:nvSpPr>
        <p:spPr>
          <a:xfrm>
            <a:off x="7133407" y="3886200"/>
            <a:ext cx="715193" cy="461665"/>
          </a:xfrm>
          <a:prstGeom prst="rect">
            <a:avLst/>
          </a:prstGeom>
          <a:noFill/>
          <a:ln>
            <a:solidFill>
              <a:schemeClr val="accent6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sr-Latn-RS" sz="2400" dirty="0" smtClean="0"/>
              <a:t>ili</a:t>
            </a:r>
            <a:endParaRPr lang="sr-Latn-RS" sz="2400" dirty="0"/>
          </a:p>
        </p:txBody>
      </p:sp>
      <p:cxnSp>
        <p:nvCxnSpPr>
          <p:cNvPr id="12" name="Elbow Connector 11"/>
          <p:cNvCxnSpPr>
            <a:stCxn id="6" idx="3"/>
            <a:endCxn id="8" idx="0"/>
          </p:cNvCxnSpPr>
          <p:nvPr/>
        </p:nvCxnSpPr>
        <p:spPr>
          <a:xfrm>
            <a:off x="7034434" y="2737243"/>
            <a:ext cx="686483" cy="539357"/>
          </a:xfrm>
          <a:prstGeom prst="bentConnector2">
            <a:avLst/>
          </a:prstGeom>
          <a:ln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86382195"/>
              </p:ext>
            </p:extLst>
          </p:nvPr>
        </p:nvGraphicFramePr>
        <p:xfrm>
          <a:off x="7569200" y="4038600"/>
          <a:ext cx="111760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0225" name="Equation" r:id="rId7" imgW="558800" imgH="228600" progId="Equation.DSMT4">
                  <p:embed/>
                </p:oleObj>
              </mc:Choice>
              <mc:Fallback>
                <p:oleObj name="Equation" r:id="rId7" imgW="558800" imgH="228600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69200" y="4038600"/>
                        <a:ext cx="1117600" cy="4572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solidFill>
                          <a:schemeClr val="accent6">
                            <a:lumMod val="50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5" name="Elbow Connector 14"/>
          <p:cNvCxnSpPr>
            <a:stCxn id="6" idx="2"/>
            <a:endCxn id="11" idx="1"/>
          </p:cNvCxnSpPr>
          <p:nvPr/>
        </p:nvCxnSpPr>
        <p:spPr>
          <a:xfrm rot="16200000" flipH="1">
            <a:off x="5879899" y="2863524"/>
            <a:ext cx="833927" cy="1673090"/>
          </a:xfrm>
          <a:prstGeom prst="bentConnector2">
            <a:avLst/>
          </a:prstGeom>
          <a:ln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685800" y="3505200"/>
            <a:ext cx="2590800" cy="830997"/>
          </a:xfrm>
          <a:prstGeom prst="rect">
            <a:avLst/>
          </a:prstGeom>
          <a:noFill/>
          <a:ln>
            <a:solidFill>
              <a:schemeClr val="accent6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sr-Latn-RS" sz="2400" b="1" dirty="0" smtClean="0"/>
              <a:t>Uslov čvrstoće pri A = const:</a:t>
            </a:r>
            <a:endParaRPr lang="sr-Latn-RS" sz="2400" b="1" dirty="0"/>
          </a:p>
        </p:txBody>
      </p:sp>
      <p:graphicFrame>
        <p:nvGraphicFramePr>
          <p:cNvPr id="19" name="Object 1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27624978"/>
              </p:ext>
            </p:extLst>
          </p:nvPr>
        </p:nvGraphicFramePr>
        <p:xfrm>
          <a:off x="2362200" y="4032250"/>
          <a:ext cx="2843213" cy="914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0226" name="Equation" r:id="rId9" imgW="1422360" imgH="457200" progId="Equation.DSMT4">
                  <p:embed/>
                </p:oleObj>
              </mc:Choice>
              <mc:Fallback>
                <p:oleObj name="Equation" r:id="rId9" imgW="1422360" imgH="457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62200" y="4032250"/>
                        <a:ext cx="2843213" cy="914400"/>
                      </a:xfrm>
                      <a:prstGeom prst="rect">
                        <a:avLst/>
                      </a:prstGeom>
                      <a:solidFill>
                        <a:schemeClr val="bg2">
                          <a:lumMod val="90000"/>
                        </a:schemeClr>
                      </a:solidFill>
                      <a:ln>
                        <a:solidFill>
                          <a:schemeClr val="accent6">
                            <a:lumMod val="50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" name="Object 1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68400572"/>
              </p:ext>
            </p:extLst>
          </p:nvPr>
        </p:nvGraphicFramePr>
        <p:xfrm>
          <a:off x="5485717" y="5029200"/>
          <a:ext cx="111760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0227" name="Equation" r:id="rId11" imgW="558800" imgH="228600" progId="Equation.DSMT4">
                  <p:embed/>
                </p:oleObj>
              </mc:Choice>
              <mc:Fallback>
                <p:oleObj name="Equation" r:id="rId11" imgW="55880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85717" y="5029200"/>
                        <a:ext cx="1117600" cy="457200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chemeClr val="accent6">
                            <a:lumMod val="50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" name="TextBox 20"/>
          <p:cNvSpPr txBox="1"/>
          <p:nvPr/>
        </p:nvSpPr>
        <p:spPr>
          <a:xfrm>
            <a:off x="5457007" y="5638800"/>
            <a:ext cx="715193" cy="461665"/>
          </a:xfrm>
          <a:prstGeom prst="rect">
            <a:avLst/>
          </a:prstGeom>
          <a:noFill/>
          <a:ln>
            <a:solidFill>
              <a:schemeClr val="accent6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sr-Latn-RS" sz="2400" dirty="0" smtClean="0"/>
              <a:t>ili</a:t>
            </a:r>
            <a:endParaRPr lang="sr-Latn-RS" sz="2400" dirty="0"/>
          </a:p>
        </p:txBody>
      </p:sp>
      <p:cxnSp>
        <p:nvCxnSpPr>
          <p:cNvPr id="22" name="Elbow Connector 21"/>
          <p:cNvCxnSpPr>
            <a:stCxn id="19" idx="3"/>
            <a:endCxn id="20" idx="0"/>
          </p:cNvCxnSpPr>
          <p:nvPr/>
        </p:nvCxnSpPr>
        <p:spPr>
          <a:xfrm>
            <a:off x="5205413" y="4489450"/>
            <a:ext cx="839104" cy="539750"/>
          </a:xfrm>
          <a:prstGeom prst="bentConnector2">
            <a:avLst/>
          </a:prstGeom>
          <a:ln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3" name="Object 2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53602578"/>
              </p:ext>
            </p:extLst>
          </p:nvPr>
        </p:nvGraphicFramePr>
        <p:xfrm>
          <a:off x="5892800" y="5791200"/>
          <a:ext cx="111760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0228" name="Equation" r:id="rId12" imgW="558800" imgH="228600" progId="Equation.DSMT4">
                  <p:embed/>
                </p:oleObj>
              </mc:Choice>
              <mc:Fallback>
                <p:oleObj name="Equation" r:id="rId12" imgW="55880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92800" y="5791200"/>
                        <a:ext cx="1117600" cy="4572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solidFill>
                          <a:schemeClr val="accent6">
                            <a:lumMod val="50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24" name="Elbow Connector 23"/>
          <p:cNvCxnSpPr>
            <a:stCxn id="19" idx="2"/>
            <a:endCxn id="21" idx="1"/>
          </p:cNvCxnSpPr>
          <p:nvPr/>
        </p:nvCxnSpPr>
        <p:spPr>
          <a:xfrm rot="16200000" flipH="1">
            <a:off x="4158915" y="4571540"/>
            <a:ext cx="922983" cy="1673201"/>
          </a:xfrm>
          <a:prstGeom prst="bentConnector2">
            <a:avLst/>
          </a:prstGeom>
          <a:ln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215618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1" grpId="0" animBg="1"/>
      <p:bldP spid="18" grpId="0" animBg="1"/>
      <p:bldP spid="21" grpId="0" animBg="1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57</a:t>
            </a:fld>
            <a:endParaRPr lang="sr-Latn-RS"/>
          </a:p>
        </p:txBody>
      </p:sp>
      <p:sp>
        <p:nvSpPr>
          <p:cNvPr id="12" name="TextBox 11"/>
          <p:cNvSpPr txBox="1"/>
          <p:nvPr/>
        </p:nvSpPr>
        <p:spPr>
          <a:xfrm>
            <a:off x="1752600" y="787620"/>
            <a:ext cx="2743200" cy="461665"/>
          </a:xfrm>
          <a:prstGeom prst="rect">
            <a:avLst/>
          </a:prstGeom>
          <a:noFill/>
          <a:ln>
            <a:solidFill>
              <a:schemeClr val="accent6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sr-Latn-RS" sz="2400" b="1" dirty="0" smtClean="0"/>
              <a:t>Uslov krutosti:</a:t>
            </a:r>
            <a:endParaRPr lang="sr-Latn-RS" sz="2400" b="1" dirty="0"/>
          </a:p>
        </p:txBody>
      </p:sp>
      <p:graphicFrame>
        <p:nvGraphicFramePr>
          <p:cNvPr id="13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30420301"/>
              </p:ext>
            </p:extLst>
          </p:nvPr>
        </p:nvGraphicFramePr>
        <p:xfrm>
          <a:off x="3924300" y="997170"/>
          <a:ext cx="3071813" cy="1092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1214" name="Equation" r:id="rId3" imgW="1536480" imgH="545760" progId="Equation.DSMT4">
                  <p:embed/>
                </p:oleObj>
              </mc:Choice>
              <mc:Fallback>
                <p:oleObj name="Equation" r:id="rId3" imgW="1536480" imgH="5457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24300" y="997170"/>
                        <a:ext cx="3071813" cy="1092200"/>
                      </a:xfrm>
                      <a:prstGeom prst="rect">
                        <a:avLst/>
                      </a:prstGeom>
                      <a:solidFill>
                        <a:schemeClr val="bg2">
                          <a:lumMod val="90000"/>
                        </a:schemeClr>
                      </a:solidFill>
                      <a:ln>
                        <a:solidFill>
                          <a:schemeClr val="accent6">
                            <a:lumMod val="50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6" name="Elbow Connector 15"/>
          <p:cNvCxnSpPr>
            <a:stCxn id="13" idx="3"/>
            <a:endCxn id="28" idx="0"/>
          </p:cNvCxnSpPr>
          <p:nvPr/>
        </p:nvCxnSpPr>
        <p:spPr>
          <a:xfrm>
            <a:off x="6996113" y="1543270"/>
            <a:ext cx="954087" cy="539750"/>
          </a:xfrm>
          <a:prstGeom prst="bentConnector2">
            <a:avLst/>
          </a:prstGeom>
          <a:ln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685800" y="2311620"/>
            <a:ext cx="2590800" cy="830997"/>
          </a:xfrm>
          <a:prstGeom prst="rect">
            <a:avLst/>
          </a:prstGeom>
          <a:noFill/>
          <a:ln>
            <a:solidFill>
              <a:schemeClr val="accent6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sr-Latn-RS" sz="2400" b="1" dirty="0" smtClean="0"/>
              <a:t>Uslov krutosti pri A = const:</a:t>
            </a:r>
            <a:endParaRPr lang="sr-Latn-RS" sz="2400" b="1" dirty="0"/>
          </a:p>
        </p:txBody>
      </p:sp>
      <p:graphicFrame>
        <p:nvGraphicFramePr>
          <p:cNvPr id="20" name="Object 1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65475269"/>
              </p:ext>
            </p:extLst>
          </p:nvPr>
        </p:nvGraphicFramePr>
        <p:xfrm>
          <a:off x="2413000" y="2838670"/>
          <a:ext cx="2741613" cy="914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1215" name="Equation" r:id="rId5" imgW="1371600" imgH="457200" progId="Equation.DSMT4">
                  <p:embed/>
                </p:oleObj>
              </mc:Choice>
              <mc:Fallback>
                <p:oleObj name="Equation" r:id="rId5" imgW="1371600" imgH="457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13000" y="2838670"/>
                        <a:ext cx="2741613" cy="914400"/>
                      </a:xfrm>
                      <a:prstGeom prst="rect">
                        <a:avLst/>
                      </a:prstGeom>
                      <a:solidFill>
                        <a:schemeClr val="bg2">
                          <a:lumMod val="90000"/>
                        </a:schemeClr>
                      </a:solidFill>
                      <a:ln>
                        <a:solidFill>
                          <a:schemeClr val="accent6">
                            <a:lumMod val="50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" name="Object 2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17911795"/>
              </p:ext>
            </p:extLst>
          </p:nvPr>
        </p:nvGraphicFramePr>
        <p:xfrm>
          <a:off x="5384800" y="3759420"/>
          <a:ext cx="132080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1216" name="Equation" r:id="rId7" imgW="660240" imgH="228600" progId="Equation.DSMT4">
                  <p:embed/>
                </p:oleObj>
              </mc:Choice>
              <mc:Fallback>
                <p:oleObj name="Equation" r:id="rId7" imgW="66024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84800" y="3759420"/>
                        <a:ext cx="1320800" cy="457200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chemeClr val="accent6">
                            <a:lumMod val="50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23" name="Elbow Connector 22"/>
          <p:cNvCxnSpPr>
            <a:stCxn id="20" idx="3"/>
            <a:endCxn id="21" idx="0"/>
          </p:cNvCxnSpPr>
          <p:nvPr/>
        </p:nvCxnSpPr>
        <p:spPr>
          <a:xfrm>
            <a:off x="5154613" y="3295870"/>
            <a:ext cx="890587" cy="463550"/>
          </a:xfrm>
          <a:prstGeom prst="bentConnector2">
            <a:avLst/>
          </a:prstGeom>
          <a:ln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8" name="Object 2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98331690"/>
              </p:ext>
            </p:extLst>
          </p:nvPr>
        </p:nvGraphicFramePr>
        <p:xfrm>
          <a:off x="7289800" y="2083020"/>
          <a:ext cx="132080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1217" name="Equation" r:id="rId9" imgW="660240" imgH="228600" progId="Equation.DSMT4">
                  <p:embed/>
                </p:oleObj>
              </mc:Choice>
              <mc:Fallback>
                <p:oleObj name="Equation" r:id="rId9" imgW="660240" imgH="228600" progId="Equation.DSMT4">
                  <p:embed/>
                  <p:pic>
                    <p:nvPicPr>
                      <p:cNvPr id="0" name="Object 2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89800" y="2083020"/>
                        <a:ext cx="1320800" cy="4572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422E2E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2" name="Rectangle 1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sr-Latn-RS"/>
          </a:p>
        </p:txBody>
      </p:sp>
      <p:sp>
        <p:nvSpPr>
          <p:cNvPr id="34" name="TextBox 33"/>
          <p:cNvSpPr txBox="1"/>
          <p:nvPr/>
        </p:nvSpPr>
        <p:spPr>
          <a:xfrm>
            <a:off x="712082" y="4826220"/>
            <a:ext cx="1905000" cy="461665"/>
          </a:xfrm>
          <a:prstGeom prst="rect">
            <a:avLst/>
          </a:prstGeom>
          <a:noFill/>
          <a:ln>
            <a:solidFill>
              <a:schemeClr val="accent6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sr-Latn-RS" sz="2400" b="1" dirty="0" smtClean="0"/>
              <a:t>Nosivost:</a:t>
            </a:r>
            <a:endParaRPr lang="sr-Latn-RS" sz="2400" b="1" dirty="0"/>
          </a:p>
        </p:txBody>
      </p:sp>
      <p:graphicFrame>
        <p:nvGraphicFramePr>
          <p:cNvPr id="33" name="Object 3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93908266"/>
              </p:ext>
            </p:extLst>
          </p:nvPr>
        </p:nvGraphicFramePr>
        <p:xfrm>
          <a:off x="2083682" y="5054820"/>
          <a:ext cx="2031118" cy="5077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1218" name="Equation" r:id="rId11" imgW="1015559" imgH="253890" progId="Equation.DSMT4">
                  <p:embed/>
                </p:oleObj>
              </mc:Choice>
              <mc:Fallback>
                <p:oleObj name="Equation" r:id="rId11" imgW="1015559" imgH="253890" progId="Equation.DSMT4">
                  <p:embed/>
                  <p:pic>
                    <p:nvPicPr>
                      <p:cNvPr id="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83682" y="5054820"/>
                        <a:ext cx="2031118" cy="507780"/>
                      </a:xfrm>
                      <a:prstGeom prst="rect">
                        <a:avLst/>
                      </a:prstGeom>
                      <a:solidFill>
                        <a:schemeClr val="bg2">
                          <a:lumMod val="90000"/>
                        </a:schemeClr>
                      </a:solidFill>
                      <a:ln>
                        <a:solidFill>
                          <a:schemeClr val="accent6">
                            <a:lumMod val="50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450111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9" grpId="0" animBg="1"/>
      <p:bldP spid="34" grpId="0" animBg="1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73162"/>
          </a:xfrm>
        </p:spPr>
        <p:txBody>
          <a:bodyPr>
            <a:normAutofit/>
          </a:bodyPr>
          <a:lstStyle/>
          <a:p>
            <a:r>
              <a:rPr lang="en-US" sz="3200" dirty="0">
                <a:solidFill>
                  <a:schemeClr val="accent6">
                    <a:lumMod val="50000"/>
                  </a:schemeClr>
                </a:solidFill>
                <a:latin typeface="Arial Black" panose="020B0A04020102020204" pitchFamily="34" charset="0"/>
              </a:rPr>
              <a:t>2.</a:t>
            </a:r>
            <a:r>
              <a:rPr lang="sr-Latn-RS" sz="3200" dirty="0">
                <a:solidFill>
                  <a:schemeClr val="accent6">
                    <a:lumMod val="50000"/>
                  </a:schemeClr>
                </a:solidFill>
                <a:latin typeface="Arial Black" panose="020B0A04020102020204" pitchFamily="34" charset="0"/>
              </a:rPr>
              <a:t>15</a:t>
            </a:r>
            <a:r>
              <a:rPr lang="en-US" sz="3200" dirty="0">
                <a:solidFill>
                  <a:schemeClr val="accent6">
                    <a:lumMod val="50000"/>
                  </a:schemeClr>
                </a:solidFill>
                <a:latin typeface="Arial Black" panose="020B0A04020102020204" pitchFamily="34" charset="0"/>
              </a:rPr>
              <a:t>. </a:t>
            </a:r>
            <a:r>
              <a:rPr lang="sr-Latn-RS" sz="3200" dirty="0">
                <a:solidFill>
                  <a:schemeClr val="accent6">
                    <a:lumMod val="50000"/>
                  </a:schemeClr>
                </a:solidFill>
                <a:latin typeface="Arial Black" panose="020B0A04020102020204" pitchFamily="34" charset="0"/>
              </a:rPr>
              <a:t>Dimenzionisanje aksijalno</a:t>
            </a:r>
            <a:br>
              <a:rPr lang="sr-Latn-RS" sz="3200" dirty="0">
                <a:solidFill>
                  <a:schemeClr val="accent6">
                    <a:lumMod val="50000"/>
                  </a:schemeClr>
                </a:solidFill>
                <a:latin typeface="Arial Black" panose="020B0A04020102020204" pitchFamily="34" charset="0"/>
              </a:rPr>
            </a:br>
            <a:r>
              <a:rPr lang="sr-Latn-RS" sz="3200" dirty="0">
                <a:solidFill>
                  <a:schemeClr val="accent6">
                    <a:lumMod val="50000"/>
                  </a:schemeClr>
                </a:solidFill>
                <a:latin typeface="Arial Black" panose="020B0A04020102020204" pitchFamily="34" charset="0"/>
              </a:rPr>
              <a:t>         opterećenih štapova</a:t>
            </a:r>
            <a:endParaRPr lang="en-US" sz="32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58</a:t>
            </a:fld>
            <a:endParaRPr lang="sr-Latn-R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>
          <a:xfrm>
            <a:off x="914400" y="1524000"/>
            <a:ext cx="7772400" cy="1752600"/>
          </a:xfrm>
        </p:spPr>
        <p:txBody>
          <a:bodyPr>
            <a:normAutofit/>
          </a:bodyPr>
          <a:lstStyle/>
          <a:p>
            <a:pPr algn="just"/>
            <a:r>
              <a:rPr lang="sr-Latn-RS" sz="3200" dirty="0"/>
              <a:t>Pod </a:t>
            </a:r>
            <a:r>
              <a:rPr lang="sr-Latn-RS" sz="3200" b="1" dirty="0"/>
              <a:t>dimenzionisanjem</a:t>
            </a:r>
            <a:r>
              <a:rPr lang="sr-Latn-RS" sz="3200" dirty="0"/>
              <a:t> aksijalno </a:t>
            </a:r>
            <a:r>
              <a:rPr lang="sr-Latn-RS" sz="3200" dirty="0" smtClean="0"/>
              <a:t>optereće-nog </a:t>
            </a:r>
            <a:r>
              <a:rPr lang="sr-Latn-RS" sz="3200" dirty="0"/>
              <a:t>štapa podrazumevamo </a:t>
            </a:r>
            <a:r>
              <a:rPr lang="sr-Latn-RS" sz="3200" b="1" dirty="0" smtClean="0"/>
              <a:t>određivanje </a:t>
            </a:r>
            <a:r>
              <a:rPr lang="sr-Latn-RS" sz="3200" b="1" dirty="0"/>
              <a:t>potrebnih površina poprečnih </a:t>
            </a:r>
            <a:r>
              <a:rPr lang="sr-Latn-RS" sz="3200" b="1" dirty="0" smtClean="0"/>
              <a:t>preseka</a:t>
            </a:r>
            <a:r>
              <a:rPr lang="sr-Latn-RS" sz="3200" dirty="0" smtClean="0"/>
              <a:t>.</a:t>
            </a:r>
            <a:endParaRPr lang="sr-Latn-RS" sz="30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1295400" y="4572000"/>
            <a:ext cx="1752600" cy="461665"/>
          </a:xfrm>
          <a:prstGeom prst="rect">
            <a:avLst/>
          </a:prstGeom>
          <a:noFill/>
          <a:ln>
            <a:solidFill>
              <a:schemeClr val="accent6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sr-Latn-RS" sz="2400" b="1" dirty="0" smtClean="0"/>
              <a:t>A = const:</a:t>
            </a:r>
            <a:endParaRPr lang="sr-Latn-RS" sz="24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1295400" y="3352800"/>
            <a:ext cx="3124200" cy="461665"/>
          </a:xfrm>
          <a:prstGeom prst="rect">
            <a:avLst/>
          </a:prstGeom>
          <a:noFill/>
          <a:ln>
            <a:solidFill>
              <a:schemeClr val="accent6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sr-Latn-RS" sz="2400" b="1" dirty="0" smtClean="0"/>
              <a:t>A = A (z) </a:t>
            </a:r>
            <a:r>
              <a:rPr lang="sr-Latn-RS" sz="2400" b="1" dirty="0" smtClean="0">
                <a:sym typeface="Symbol"/>
              </a:rPr>
              <a:t></a:t>
            </a:r>
            <a:r>
              <a:rPr lang="sr-Latn-RS" sz="2400" b="1" dirty="0" smtClean="0"/>
              <a:t> const:</a:t>
            </a:r>
            <a:endParaRPr lang="sr-Latn-RS" sz="2400" b="1" dirty="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07063289"/>
              </p:ext>
            </p:extLst>
          </p:nvPr>
        </p:nvGraphicFramePr>
        <p:xfrm>
          <a:off x="3810000" y="3530600"/>
          <a:ext cx="1828800" cy="965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172" name="Equation" r:id="rId3" imgW="914400" imgH="482600" progId="Equation.DSMT4">
                  <p:embed/>
                </p:oleObj>
              </mc:Choice>
              <mc:Fallback>
                <p:oleObj name="Equation" r:id="rId3" imgW="914400" imgH="482600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10000" y="3530600"/>
                        <a:ext cx="1828800" cy="965200"/>
                      </a:xfrm>
                      <a:prstGeom prst="rect">
                        <a:avLst/>
                      </a:prstGeom>
                      <a:solidFill>
                        <a:schemeClr val="bg2">
                          <a:lumMod val="90000"/>
                        </a:schemeClr>
                      </a:solidFill>
                      <a:ln w="9525">
                        <a:solidFill>
                          <a:srgbClr val="422E2E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98594425"/>
              </p:ext>
            </p:extLst>
          </p:nvPr>
        </p:nvGraphicFramePr>
        <p:xfrm>
          <a:off x="2743200" y="4800600"/>
          <a:ext cx="1320800" cy="914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173" name="Equation" r:id="rId5" imgW="660400" imgH="457200" progId="Equation.DSMT4">
                  <p:embed/>
                </p:oleObj>
              </mc:Choice>
              <mc:Fallback>
                <p:oleObj name="Equation" r:id="rId5" imgW="660400" imgH="457200" progId="Equation.DSMT4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43200" y="4800600"/>
                        <a:ext cx="1320800" cy="914400"/>
                      </a:xfrm>
                      <a:prstGeom prst="rect">
                        <a:avLst/>
                      </a:prstGeom>
                      <a:solidFill>
                        <a:schemeClr val="bg2">
                          <a:lumMod val="90000"/>
                        </a:schemeClr>
                      </a:solidFill>
                      <a:ln w="9525">
                        <a:solidFill>
                          <a:srgbClr val="422E2E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271645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7" grpId="0" animBg="1"/>
      <p:bldP spid="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6</a:t>
            </a:fld>
            <a:endParaRPr lang="sr-Latn-RS"/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40032855"/>
              </p:ext>
            </p:extLst>
          </p:nvPr>
        </p:nvGraphicFramePr>
        <p:xfrm>
          <a:off x="3962401" y="2870200"/>
          <a:ext cx="1219200" cy="787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7787" name="Equation" r:id="rId3" imgW="609336" imgH="393529" progId="Equation.DSMT4">
                  <p:embed/>
                </p:oleObj>
              </mc:Choice>
              <mc:Fallback>
                <p:oleObj name="Equation" r:id="rId3" imgW="609336" imgH="393529" progId="Equation.DSMT4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62401" y="2870200"/>
                        <a:ext cx="1219200" cy="787400"/>
                      </a:xfrm>
                      <a:prstGeom prst="rect">
                        <a:avLst/>
                      </a:prstGeom>
                      <a:solidFill>
                        <a:schemeClr val="bg2">
                          <a:lumMod val="90000"/>
                        </a:schemeClr>
                      </a:solidFill>
                      <a:ln w="9525">
                        <a:solidFill>
                          <a:srgbClr val="422E2E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57683314"/>
              </p:ext>
            </p:extLst>
          </p:nvPr>
        </p:nvGraphicFramePr>
        <p:xfrm>
          <a:off x="2362201" y="2514600"/>
          <a:ext cx="279400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7788" name="Equation" r:id="rId5" imgW="139680" imgH="203040" progId="Equation.DSMT4">
                  <p:embed/>
                </p:oleObj>
              </mc:Choice>
              <mc:Fallback>
                <p:oleObj name="Equation" r:id="rId5" imgW="139680" imgH="203040" progId="Equation.DSMT4">
                  <p:embed/>
                  <p:pic>
                    <p:nvPicPr>
                      <p:cNvPr id="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62201" y="2514600"/>
                        <a:ext cx="279400" cy="4064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noFill/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ight Arrow 7"/>
          <p:cNvSpPr/>
          <p:nvPr/>
        </p:nvSpPr>
        <p:spPr>
          <a:xfrm rot="10800000">
            <a:off x="3581401" y="3247000"/>
            <a:ext cx="288000" cy="144000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03182872"/>
              </p:ext>
            </p:extLst>
          </p:nvPr>
        </p:nvGraphicFramePr>
        <p:xfrm>
          <a:off x="1957389" y="3073400"/>
          <a:ext cx="1547812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7789" name="Equation" r:id="rId7" imgW="774360" imgH="228600" progId="Equation.DSMT4">
                  <p:embed/>
                </p:oleObj>
              </mc:Choice>
              <mc:Fallback>
                <p:oleObj name="Equation" r:id="rId7" imgW="774360" imgH="228600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57389" y="3073400"/>
                        <a:ext cx="1547812" cy="4572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422E2E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97825453"/>
              </p:ext>
            </p:extLst>
          </p:nvPr>
        </p:nvGraphicFramePr>
        <p:xfrm>
          <a:off x="1960564" y="4165600"/>
          <a:ext cx="4287837" cy="863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7790" name="Equation" r:id="rId9" imgW="2145960" imgH="431640" progId="Equation.DSMT4">
                  <p:embed/>
                </p:oleObj>
              </mc:Choice>
              <mc:Fallback>
                <p:oleObj name="Equation" r:id="rId9" imgW="2145960" imgH="431640" progId="Equation.DSMT4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60564" y="4165600"/>
                        <a:ext cx="4287837" cy="8636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422E2E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62997566"/>
              </p:ext>
            </p:extLst>
          </p:nvPr>
        </p:nvGraphicFramePr>
        <p:xfrm>
          <a:off x="2362201" y="3657600"/>
          <a:ext cx="279400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7791" name="Equation" r:id="rId11" imgW="139680" imgH="203040" progId="Equation.DSMT4">
                  <p:embed/>
                </p:oleObj>
              </mc:Choice>
              <mc:Fallback>
                <p:oleObj name="Equation" r:id="rId11" imgW="139680" imgH="203040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62201" y="3657600"/>
                        <a:ext cx="279400" cy="4064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02754978"/>
              </p:ext>
            </p:extLst>
          </p:nvPr>
        </p:nvGraphicFramePr>
        <p:xfrm>
          <a:off x="6781801" y="4368800"/>
          <a:ext cx="1066800" cy="355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7792" name="Equation" r:id="rId13" imgW="533160" imgH="177480" progId="Equation.DSMT4">
                  <p:embed/>
                </p:oleObj>
              </mc:Choice>
              <mc:Fallback>
                <p:oleObj name="Equation" r:id="rId13" imgW="533160" imgH="177480" progId="Equation.DSMT4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81801" y="4368800"/>
                        <a:ext cx="1066800" cy="3556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422E2E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Right Arrow 12"/>
          <p:cNvSpPr/>
          <p:nvPr/>
        </p:nvSpPr>
        <p:spPr>
          <a:xfrm rot="10800000">
            <a:off x="6341401" y="4495800"/>
            <a:ext cx="288000" cy="144000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  <p:graphicFrame>
        <p:nvGraphicFramePr>
          <p:cNvPr id="14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07263306"/>
              </p:ext>
            </p:extLst>
          </p:nvPr>
        </p:nvGraphicFramePr>
        <p:xfrm>
          <a:off x="2362201" y="5105400"/>
          <a:ext cx="279400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7793" name="Equation" r:id="rId15" imgW="139639" imgH="203112" progId="Equation.DSMT4">
                  <p:embed/>
                </p:oleObj>
              </mc:Choice>
              <mc:Fallback>
                <p:oleObj name="Equation" r:id="rId15" imgW="139639" imgH="203112" progId="Equation.DSMT4">
                  <p:embed/>
                  <p:pic>
                    <p:nvPicPr>
                      <p:cNvPr id="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62201" y="5105400"/>
                        <a:ext cx="279400" cy="4064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6310708"/>
              </p:ext>
            </p:extLst>
          </p:nvPr>
        </p:nvGraphicFramePr>
        <p:xfrm>
          <a:off x="1981201" y="5537200"/>
          <a:ext cx="1193800" cy="787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7794" name="Equation" r:id="rId16" imgW="596880" imgH="393480" progId="Equation.DSMT4">
                  <p:embed/>
                </p:oleObj>
              </mc:Choice>
              <mc:Fallback>
                <p:oleObj name="Equation" r:id="rId16" imgW="596880" imgH="393480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81201" y="5537200"/>
                        <a:ext cx="1193800" cy="787400"/>
                      </a:xfrm>
                      <a:prstGeom prst="rect">
                        <a:avLst/>
                      </a:prstGeom>
                      <a:solidFill>
                        <a:srgbClr val="D8D0C0"/>
                      </a:solidFill>
                      <a:ln w="9525">
                        <a:solidFill>
                          <a:srgbClr val="422E2E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7" name="Picture 16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0219" y="381000"/>
            <a:ext cx="5332781" cy="2320747"/>
          </a:xfrm>
          <a:prstGeom prst="rect">
            <a:avLst/>
          </a:prstGeom>
        </p:spPr>
      </p:pic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50017655"/>
              </p:ext>
            </p:extLst>
          </p:nvPr>
        </p:nvGraphicFramePr>
        <p:xfrm>
          <a:off x="533400" y="1904999"/>
          <a:ext cx="2970510" cy="5077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7795" name="Equation" r:id="rId19" imgW="1485255" imgH="253890" progId="Equation.DSMT4">
                  <p:embed/>
                </p:oleObj>
              </mc:Choice>
              <mc:Fallback>
                <p:oleObj name="Equation" r:id="rId19" imgW="1485255" imgH="253890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400" y="1904999"/>
                        <a:ext cx="2970510" cy="507780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chemeClr val="accent6">
                            <a:lumMod val="50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1282320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7</a:t>
            </a:fld>
            <a:endParaRPr lang="sr-Latn-R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381000"/>
            <a:ext cx="5332781" cy="2320747"/>
          </a:xfrm>
          <a:prstGeom prst="rect">
            <a:avLst/>
          </a:prstGeom>
        </p:spPr>
      </p:pic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533400" y="2979003"/>
            <a:ext cx="3657600" cy="461665"/>
          </a:xfrm>
          <a:prstGeom prst="rect">
            <a:avLst/>
          </a:prstGeom>
          <a:noFill/>
          <a:ln>
            <a:solidFill>
              <a:schemeClr val="accent6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sr-Latn-RS" sz="2400" b="1" dirty="0" smtClean="0"/>
              <a:t>Presečne normalne sile</a:t>
            </a:r>
            <a:r>
              <a:rPr lang="en-US" sz="2400" b="1" dirty="0" smtClean="0"/>
              <a:t>:</a:t>
            </a:r>
            <a:endParaRPr lang="en-US" sz="2400" b="1" dirty="0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03424163"/>
              </p:ext>
            </p:extLst>
          </p:nvPr>
        </p:nvGraphicFramePr>
        <p:xfrm>
          <a:off x="3838500" y="3193197"/>
          <a:ext cx="2387600" cy="914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8552" name="Equation" r:id="rId4" imgW="1193760" imgH="457200" progId="Equation.DSMT4">
                  <p:embed/>
                </p:oleObj>
              </mc:Choice>
              <mc:Fallback>
                <p:oleObj name="Equation" r:id="rId4" imgW="1193760" imgH="457200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38500" y="3193197"/>
                        <a:ext cx="2387600" cy="9144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solidFill>
                          <a:schemeClr val="accent6">
                            <a:lumMod val="50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30398472"/>
              </p:ext>
            </p:extLst>
          </p:nvPr>
        </p:nvGraphicFramePr>
        <p:xfrm>
          <a:off x="7239000" y="3701197"/>
          <a:ext cx="1219200" cy="787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8553" name="Equation" r:id="rId6" imgW="609336" imgH="393529" progId="Equation.DSMT4">
                  <p:embed/>
                </p:oleObj>
              </mc:Choice>
              <mc:Fallback>
                <p:oleObj name="Equation" r:id="rId6" imgW="609336" imgH="393529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39000" y="3701197"/>
                        <a:ext cx="1219200" cy="787400"/>
                      </a:xfrm>
                      <a:prstGeom prst="rect">
                        <a:avLst/>
                      </a:prstGeom>
                      <a:solidFill>
                        <a:srgbClr val="D8D0C0"/>
                      </a:solidFill>
                      <a:ln w="9525">
                        <a:solidFill>
                          <a:srgbClr val="422E2E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5484308"/>
              </p:ext>
            </p:extLst>
          </p:nvPr>
        </p:nvGraphicFramePr>
        <p:xfrm>
          <a:off x="7239000" y="2779594"/>
          <a:ext cx="1193800" cy="787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8554" name="Equation" r:id="rId8" imgW="596880" imgH="393480" progId="Equation.DSMT4">
                  <p:embed/>
                </p:oleObj>
              </mc:Choice>
              <mc:Fallback>
                <p:oleObj name="Equation" r:id="rId8" imgW="596880" imgH="393480" progId="Equation.DSMT4">
                  <p:embed/>
                  <p:pic>
                    <p:nvPicPr>
                      <p:cNvPr id="0" name="Object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39000" y="2779594"/>
                        <a:ext cx="1193800" cy="787400"/>
                      </a:xfrm>
                      <a:prstGeom prst="rect">
                        <a:avLst/>
                      </a:prstGeom>
                      <a:solidFill>
                        <a:srgbClr val="D8D0C0"/>
                      </a:solidFill>
                      <a:ln w="9525">
                        <a:solidFill>
                          <a:srgbClr val="422E2E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23974413"/>
              </p:ext>
            </p:extLst>
          </p:nvPr>
        </p:nvGraphicFramePr>
        <p:xfrm>
          <a:off x="1981200" y="4114800"/>
          <a:ext cx="1473200" cy="1625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8555" name="Equation" r:id="rId10" imgW="736560" imgH="812520" progId="Equation.DSMT4">
                  <p:embed/>
                </p:oleObj>
              </mc:Choice>
              <mc:Fallback>
                <p:oleObj name="Equation" r:id="rId10" imgW="736560" imgH="812520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81200" y="4114800"/>
                        <a:ext cx="1473200" cy="1625600"/>
                      </a:xfrm>
                      <a:prstGeom prst="rect">
                        <a:avLst/>
                      </a:prstGeom>
                      <a:solidFill>
                        <a:schemeClr val="bg2">
                          <a:lumMod val="90000"/>
                        </a:schemeClr>
                      </a:solidFill>
                      <a:ln w="9525">
                        <a:solidFill>
                          <a:srgbClr val="422E2E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Left Brace 10"/>
          <p:cNvSpPr/>
          <p:nvPr/>
        </p:nvSpPr>
        <p:spPr>
          <a:xfrm>
            <a:off x="6696000" y="2667000"/>
            <a:ext cx="533400" cy="1973997"/>
          </a:xfrm>
          <a:prstGeom prst="leftBrace">
            <a:avLst/>
          </a:prstGeom>
          <a:ln w="15875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ight Arrow 11"/>
          <p:cNvSpPr/>
          <p:nvPr/>
        </p:nvSpPr>
        <p:spPr>
          <a:xfrm rot="10800000">
            <a:off x="6315001" y="3582597"/>
            <a:ext cx="288000" cy="144000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  <p:graphicFrame>
        <p:nvGraphicFramePr>
          <p:cNvPr id="13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19724117"/>
              </p:ext>
            </p:extLst>
          </p:nvPr>
        </p:nvGraphicFramePr>
        <p:xfrm>
          <a:off x="4876800" y="4241800"/>
          <a:ext cx="279400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8556" name="Equation" r:id="rId12" imgW="139680" imgH="203040" progId="Equation.DSMT4">
                  <p:embed/>
                </p:oleObj>
              </mc:Choice>
              <mc:Fallback>
                <p:oleObj name="Equation" r:id="rId12" imgW="139680" imgH="203040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76800" y="4241800"/>
                        <a:ext cx="279400" cy="4064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12701091"/>
              </p:ext>
            </p:extLst>
          </p:nvPr>
        </p:nvGraphicFramePr>
        <p:xfrm>
          <a:off x="3505200" y="4800600"/>
          <a:ext cx="381000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8557" name="Equation" r:id="rId14" imgW="190440" imgH="152280" progId="Equation.DSMT4">
                  <p:embed/>
                </p:oleObj>
              </mc:Choice>
              <mc:Fallback>
                <p:oleObj name="Equation" r:id="rId14" imgW="190440" imgH="152280" progId="Equation.DSMT4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05200" y="4800600"/>
                        <a:ext cx="381000" cy="3048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5" name="Elbow Connector 14"/>
          <p:cNvCxnSpPr>
            <a:stCxn id="14" idx="3"/>
            <a:endCxn id="13" idx="2"/>
          </p:cNvCxnSpPr>
          <p:nvPr/>
        </p:nvCxnSpPr>
        <p:spPr>
          <a:xfrm flipV="1">
            <a:off x="3886200" y="4648200"/>
            <a:ext cx="1130300" cy="304800"/>
          </a:xfrm>
          <a:prstGeom prst="bentConnector2">
            <a:avLst/>
          </a:prstGeom>
          <a:ln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895233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1" grpId="0" animBg="1"/>
      <p:bldP spid="1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8</a:t>
            </a:fld>
            <a:endParaRPr lang="sr-Latn-RS"/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5086939"/>
              </p:ext>
            </p:extLst>
          </p:nvPr>
        </p:nvGraphicFramePr>
        <p:xfrm>
          <a:off x="5715000" y="3200400"/>
          <a:ext cx="1524000" cy="1625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9413" name="Equation" r:id="rId3" imgW="761760" imgH="812520" progId="Equation.DSMT4">
                  <p:embed/>
                </p:oleObj>
              </mc:Choice>
              <mc:Fallback>
                <p:oleObj name="Equation" r:id="rId3" imgW="761760" imgH="812520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15000" y="3200400"/>
                        <a:ext cx="1524000" cy="1625600"/>
                      </a:xfrm>
                      <a:prstGeom prst="rect">
                        <a:avLst/>
                      </a:prstGeom>
                      <a:solidFill>
                        <a:srgbClr val="D8D0C0"/>
                      </a:solidFill>
                      <a:ln w="9525">
                        <a:solidFill>
                          <a:srgbClr val="422E2E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6" name="Pictur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381000"/>
            <a:ext cx="5332781" cy="2320747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219200" y="2979003"/>
            <a:ext cx="2971800" cy="461665"/>
          </a:xfrm>
          <a:prstGeom prst="rect">
            <a:avLst/>
          </a:prstGeom>
          <a:noFill/>
          <a:ln>
            <a:solidFill>
              <a:schemeClr val="accent6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sr-Latn-RS" sz="2400" b="1" dirty="0" smtClean="0"/>
              <a:t>Normalni naponi</a:t>
            </a:r>
            <a:r>
              <a:rPr lang="en-US" sz="2400" b="1" dirty="0" smtClean="0"/>
              <a:t>:</a:t>
            </a:r>
            <a:endParaRPr lang="en-US" sz="2400" b="1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56484707"/>
              </p:ext>
            </p:extLst>
          </p:nvPr>
        </p:nvGraphicFramePr>
        <p:xfrm>
          <a:off x="3810000" y="3200400"/>
          <a:ext cx="1371600" cy="1625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9414" name="Equation" r:id="rId6" imgW="685800" imgH="812520" progId="Equation.DSMT4">
                  <p:embed/>
                </p:oleObj>
              </mc:Choice>
              <mc:Fallback>
                <p:oleObj name="Equation" r:id="rId6" imgW="685800" imgH="812520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10000" y="3200400"/>
                        <a:ext cx="1371600" cy="16256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solidFill>
                          <a:schemeClr val="accent6">
                            <a:lumMod val="50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61285256"/>
              </p:ext>
            </p:extLst>
          </p:nvPr>
        </p:nvGraphicFramePr>
        <p:xfrm>
          <a:off x="1231900" y="3784600"/>
          <a:ext cx="1473200" cy="1625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9415" name="Equation" r:id="rId8" imgW="736560" imgH="812520" progId="Equation.DSMT4">
                  <p:embed/>
                </p:oleObj>
              </mc:Choice>
              <mc:Fallback>
                <p:oleObj name="Equation" r:id="rId8" imgW="736560" imgH="812520" progId="Equation.DSMT4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31900" y="3784600"/>
                        <a:ext cx="1473200" cy="1625600"/>
                      </a:xfrm>
                      <a:prstGeom prst="rect">
                        <a:avLst/>
                      </a:prstGeom>
                      <a:solidFill>
                        <a:srgbClr val="D8D0C0"/>
                      </a:solidFill>
                      <a:ln w="9525">
                        <a:solidFill>
                          <a:srgbClr val="422E2E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Right Arrow 8"/>
          <p:cNvSpPr/>
          <p:nvPr/>
        </p:nvSpPr>
        <p:spPr>
          <a:xfrm rot="10800000" flipH="1">
            <a:off x="3445800" y="4038600"/>
            <a:ext cx="288000" cy="144000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  <p:cxnSp>
        <p:nvCxnSpPr>
          <p:cNvPr id="12" name="Elbow Connector 11"/>
          <p:cNvCxnSpPr>
            <a:stCxn id="14" idx="3"/>
            <a:endCxn id="9" idx="1"/>
          </p:cNvCxnSpPr>
          <p:nvPr/>
        </p:nvCxnSpPr>
        <p:spPr>
          <a:xfrm flipV="1">
            <a:off x="3048000" y="4110600"/>
            <a:ext cx="397800" cy="503800"/>
          </a:xfrm>
          <a:prstGeom prst="bentConnector3">
            <a:avLst>
              <a:gd name="adj1" fmla="val 50000"/>
            </a:avLst>
          </a:prstGeom>
          <a:ln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3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66474554"/>
              </p:ext>
            </p:extLst>
          </p:nvPr>
        </p:nvGraphicFramePr>
        <p:xfrm>
          <a:off x="5257800" y="3909711"/>
          <a:ext cx="381000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9416" name="Equation" r:id="rId10" imgW="190440" imgH="152280" progId="Equation.DSMT4">
                  <p:embed/>
                </p:oleObj>
              </mc:Choice>
              <mc:Fallback>
                <p:oleObj name="Equation" r:id="rId10" imgW="190440" imgH="152280" progId="Equation.DSMT4">
                  <p:embed/>
                  <p:pic>
                    <p:nvPicPr>
                      <p:cNvPr id="0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57800" y="3909711"/>
                        <a:ext cx="381000" cy="3048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Right Arrow 13"/>
          <p:cNvSpPr/>
          <p:nvPr/>
        </p:nvSpPr>
        <p:spPr>
          <a:xfrm rot="10800000" flipH="1">
            <a:off x="2760000" y="4542400"/>
            <a:ext cx="288000" cy="144000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5607523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  <p:bldP spid="1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9</a:t>
            </a:fld>
            <a:endParaRPr lang="sr-Latn-RS"/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99580056"/>
              </p:ext>
            </p:extLst>
          </p:nvPr>
        </p:nvGraphicFramePr>
        <p:xfrm>
          <a:off x="6109855" y="3246302"/>
          <a:ext cx="1598613" cy="1625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0428" name="Equation" r:id="rId3" imgW="799920" imgH="812520" progId="Equation.DSMT4">
                  <p:embed/>
                </p:oleObj>
              </mc:Choice>
              <mc:Fallback>
                <p:oleObj name="Equation" r:id="rId3" imgW="799920" imgH="812520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09855" y="3246302"/>
                        <a:ext cx="1598613" cy="1625600"/>
                      </a:xfrm>
                      <a:prstGeom prst="rect">
                        <a:avLst/>
                      </a:prstGeom>
                      <a:solidFill>
                        <a:schemeClr val="bg2">
                          <a:lumMod val="90000"/>
                        </a:schemeClr>
                      </a:solidFill>
                      <a:ln w="9525">
                        <a:solidFill>
                          <a:srgbClr val="422E2E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2299855" y="2789102"/>
            <a:ext cx="2133600" cy="830997"/>
          </a:xfrm>
          <a:prstGeom prst="rect">
            <a:avLst/>
          </a:prstGeom>
          <a:noFill/>
          <a:ln>
            <a:solidFill>
              <a:schemeClr val="accent6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sr-Latn-RS" sz="2400" b="1" dirty="0" smtClean="0"/>
              <a:t>Podužne deformacije</a:t>
            </a:r>
            <a:r>
              <a:rPr lang="en-US" sz="2400" b="1" dirty="0" smtClean="0"/>
              <a:t>:</a:t>
            </a:r>
            <a:endParaRPr lang="en-US" sz="2400" b="1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72092193"/>
              </p:ext>
            </p:extLst>
          </p:nvPr>
        </p:nvGraphicFramePr>
        <p:xfrm>
          <a:off x="4204855" y="3204600"/>
          <a:ext cx="1422400" cy="167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0429" name="Equation" r:id="rId5" imgW="711000" imgH="838080" progId="Equation.DSMT4">
                  <p:embed/>
                </p:oleObj>
              </mc:Choice>
              <mc:Fallback>
                <p:oleObj name="Equation" r:id="rId5" imgW="711000" imgH="838080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04855" y="3204600"/>
                        <a:ext cx="1422400" cy="16764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solidFill>
                          <a:schemeClr val="accent6">
                            <a:lumMod val="50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ight Arrow 6"/>
          <p:cNvSpPr/>
          <p:nvPr/>
        </p:nvSpPr>
        <p:spPr>
          <a:xfrm rot="10800000" flipH="1">
            <a:off x="3823856" y="4042800"/>
            <a:ext cx="288000" cy="144000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  <p:cxnSp>
        <p:nvCxnSpPr>
          <p:cNvPr id="8" name="Elbow Connector 7"/>
          <p:cNvCxnSpPr>
            <a:stCxn id="9" idx="3"/>
            <a:endCxn id="7" idx="1"/>
          </p:cNvCxnSpPr>
          <p:nvPr/>
        </p:nvCxnSpPr>
        <p:spPr>
          <a:xfrm flipV="1">
            <a:off x="3426056" y="4114800"/>
            <a:ext cx="397800" cy="834000"/>
          </a:xfrm>
          <a:prstGeom prst="bentConnector3">
            <a:avLst>
              <a:gd name="adj1" fmla="val 50000"/>
            </a:avLst>
          </a:prstGeom>
          <a:ln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ight Arrow 8"/>
          <p:cNvSpPr/>
          <p:nvPr/>
        </p:nvSpPr>
        <p:spPr>
          <a:xfrm rot="10800000" flipH="1">
            <a:off x="3138056" y="4876800"/>
            <a:ext cx="288000" cy="144000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23739663"/>
              </p:ext>
            </p:extLst>
          </p:nvPr>
        </p:nvGraphicFramePr>
        <p:xfrm>
          <a:off x="1524000" y="4038600"/>
          <a:ext cx="1524000" cy="1625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0430" name="Equation" r:id="rId7" imgW="761760" imgH="812520" progId="Equation.DSMT4">
                  <p:embed/>
                </p:oleObj>
              </mc:Choice>
              <mc:Fallback>
                <p:oleObj name="Equation" r:id="rId7" imgW="761760" imgH="812520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0" y="4038600"/>
                        <a:ext cx="1524000" cy="1625600"/>
                      </a:xfrm>
                      <a:prstGeom prst="rect">
                        <a:avLst/>
                      </a:prstGeom>
                      <a:solidFill>
                        <a:srgbClr val="D8D0C0"/>
                      </a:solidFill>
                      <a:ln w="9525">
                        <a:solidFill>
                          <a:srgbClr val="422E2E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01903402"/>
              </p:ext>
            </p:extLst>
          </p:nvPr>
        </p:nvGraphicFramePr>
        <p:xfrm>
          <a:off x="5652655" y="3966600"/>
          <a:ext cx="381000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0431" name="Equation" r:id="rId9" imgW="190417" imgH="152334" progId="Equation.DSMT4">
                  <p:embed/>
                </p:oleObj>
              </mc:Choice>
              <mc:Fallback>
                <p:oleObj name="Equation" r:id="rId9" imgW="190417" imgH="152334" progId="Equation.DSMT4">
                  <p:embed/>
                  <p:pic>
                    <p:nvPicPr>
                      <p:cNvPr id="0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52655" y="3966600"/>
                        <a:ext cx="381000" cy="3048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3" name="Picture 12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381000"/>
            <a:ext cx="5332781" cy="23207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77267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9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quity">
  <a:themeElements>
    <a:clrScheme name="Equity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Office Classic">
      <a:maj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Equity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Equity</Template>
  <TotalTime>1793</TotalTime>
  <Words>945</Words>
  <Application>Microsoft Office PowerPoint</Application>
  <PresentationFormat>On-screen Show (4:3)</PresentationFormat>
  <Paragraphs>165</Paragraphs>
  <Slides>58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58</vt:i4>
      </vt:variant>
    </vt:vector>
  </HeadingPairs>
  <TitlesOfParts>
    <vt:vector size="66" baseType="lpstr">
      <vt:lpstr>Arial</vt:lpstr>
      <vt:lpstr>Arial Black</vt:lpstr>
      <vt:lpstr>Calibri</vt:lpstr>
      <vt:lpstr>Symbol</vt:lpstr>
      <vt:lpstr>Times New Roman</vt:lpstr>
      <vt:lpstr>Wingdings 2</vt:lpstr>
      <vt:lpstr>Equity</vt:lpstr>
      <vt:lpstr>Equation</vt:lpstr>
      <vt:lpstr>OTPORNOST MATERIJALA</vt:lpstr>
      <vt:lpstr>2.9. Statički neodređeni problemi štapova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2.10. Statički određene i statički          neodređene štapne          konstrukcije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2.11. Ograničenja kod aksijalno          opterećenih štapova</vt:lpstr>
      <vt:lpstr>PowerPoint Presentation</vt:lpstr>
      <vt:lpstr>PowerPoint Presentation</vt:lpstr>
      <vt:lpstr>PowerPoint Presentation</vt:lpstr>
      <vt:lpstr>PowerPoint Presentation</vt:lpstr>
      <vt:lpstr>2.12. Ispitivanje materijala          zatezanjem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2.13. Stepeni sigurnosti. Granični          i dozvoljeni naponi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2.15. Dimenzionisanje aksijalno          opterećenih štapova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OTPORNOST MATERIJALA</dc:title>
  <dc:creator>user1</dc:creator>
  <cp:lastModifiedBy>Microsoft</cp:lastModifiedBy>
  <cp:revision>253</cp:revision>
  <dcterms:created xsi:type="dcterms:W3CDTF">2015-02-23T09:28:50Z</dcterms:created>
  <dcterms:modified xsi:type="dcterms:W3CDTF">2020-03-02T11:25:30Z</dcterms:modified>
</cp:coreProperties>
</file>