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84"/>
  </p:notesMasterIdLst>
  <p:sldIdLst>
    <p:sldId id="256" r:id="rId2"/>
    <p:sldId id="277" r:id="rId3"/>
    <p:sldId id="275" r:id="rId4"/>
    <p:sldId id="289" r:id="rId5"/>
    <p:sldId id="280" r:id="rId6"/>
    <p:sldId id="284" r:id="rId7"/>
    <p:sldId id="281" r:id="rId8"/>
    <p:sldId id="290" r:id="rId9"/>
    <p:sldId id="282" r:id="rId10"/>
    <p:sldId id="283" r:id="rId11"/>
    <p:sldId id="279" r:id="rId12"/>
    <p:sldId id="287" r:id="rId13"/>
    <p:sldId id="286" r:id="rId14"/>
    <p:sldId id="291" r:id="rId15"/>
    <p:sldId id="292" r:id="rId16"/>
    <p:sldId id="288" r:id="rId17"/>
    <p:sldId id="293" r:id="rId18"/>
    <p:sldId id="294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10" r:id="rId31"/>
    <p:sldId id="311" r:id="rId32"/>
    <p:sldId id="307" r:id="rId33"/>
    <p:sldId id="313" r:id="rId34"/>
    <p:sldId id="315" r:id="rId35"/>
    <p:sldId id="316" r:id="rId36"/>
    <p:sldId id="318" r:id="rId37"/>
    <p:sldId id="320" r:id="rId38"/>
    <p:sldId id="321" r:id="rId39"/>
    <p:sldId id="323" r:id="rId40"/>
    <p:sldId id="325" r:id="rId41"/>
    <p:sldId id="327" r:id="rId42"/>
    <p:sldId id="329" r:id="rId43"/>
    <p:sldId id="330" r:id="rId44"/>
    <p:sldId id="331" r:id="rId45"/>
    <p:sldId id="334" r:id="rId46"/>
    <p:sldId id="335" r:id="rId47"/>
    <p:sldId id="337" r:id="rId48"/>
    <p:sldId id="339" r:id="rId49"/>
    <p:sldId id="340" r:id="rId50"/>
    <p:sldId id="341" r:id="rId51"/>
    <p:sldId id="343" r:id="rId52"/>
    <p:sldId id="345" r:id="rId53"/>
    <p:sldId id="344" r:id="rId54"/>
    <p:sldId id="342" r:id="rId55"/>
    <p:sldId id="346" r:id="rId56"/>
    <p:sldId id="347" r:id="rId57"/>
    <p:sldId id="348" r:id="rId58"/>
    <p:sldId id="350" r:id="rId59"/>
    <p:sldId id="351" r:id="rId60"/>
    <p:sldId id="352" r:id="rId61"/>
    <p:sldId id="353" r:id="rId62"/>
    <p:sldId id="356" r:id="rId63"/>
    <p:sldId id="357" r:id="rId64"/>
    <p:sldId id="354" r:id="rId65"/>
    <p:sldId id="355" r:id="rId66"/>
    <p:sldId id="359" r:id="rId67"/>
    <p:sldId id="373" r:id="rId68"/>
    <p:sldId id="374" r:id="rId69"/>
    <p:sldId id="375" r:id="rId70"/>
    <p:sldId id="376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8" r:id="rId79"/>
    <p:sldId id="369" r:id="rId80"/>
    <p:sldId id="370" r:id="rId81"/>
    <p:sldId id="371" r:id="rId82"/>
    <p:sldId id="372" r:id="rId8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9.wmf"/><Relationship Id="rId7" Type="http://schemas.openxmlformats.org/officeDocument/2006/relationships/image" Target="../media/image3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8.wmf"/><Relationship Id="rId1" Type="http://schemas.openxmlformats.org/officeDocument/2006/relationships/image" Target="../media/image44.wmf"/><Relationship Id="rId5" Type="http://schemas.openxmlformats.org/officeDocument/2006/relationships/image" Target="../media/image5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7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3.wmf"/><Relationship Id="rId6" Type="http://schemas.openxmlformats.org/officeDocument/2006/relationships/image" Target="../media/image3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69.wmf"/><Relationship Id="rId2" Type="http://schemas.openxmlformats.org/officeDocument/2006/relationships/image" Target="../media/image67.wmf"/><Relationship Id="rId1" Type="http://schemas.openxmlformats.org/officeDocument/2006/relationships/image" Target="../media/image53.wmf"/><Relationship Id="rId6" Type="http://schemas.openxmlformats.org/officeDocument/2006/relationships/image" Target="../media/image3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69.wmf"/><Relationship Id="rId2" Type="http://schemas.openxmlformats.org/officeDocument/2006/relationships/image" Target="../media/image70.wmf"/><Relationship Id="rId1" Type="http://schemas.openxmlformats.org/officeDocument/2006/relationships/image" Target="../media/image62.wmf"/><Relationship Id="rId6" Type="http://schemas.openxmlformats.org/officeDocument/2006/relationships/image" Target="../media/image72.wmf"/><Relationship Id="rId5" Type="http://schemas.openxmlformats.org/officeDocument/2006/relationships/image" Target="../media/image64.wmf"/><Relationship Id="rId4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1.wmf"/><Relationship Id="rId4" Type="http://schemas.openxmlformats.org/officeDocument/2006/relationships/image" Target="../media/image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59.wmf"/><Relationship Id="rId1" Type="http://schemas.openxmlformats.org/officeDocument/2006/relationships/image" Target="../media/image80.wmf"/><Relationship Id="rId4" Type="http://schemas.openxmlformats.org/officeDocument/2006/relationships/image" Target="../media/image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5.wmf"/><Relationship Id="rId7" Type="http://schemas.openxmlformats.org/officeDocument/2006/relationships/image" Target="../media/image85.wmf"/><Relationship Id="rId2" Type="http://schemas.openxmlformats.org/officeDocument/2006/relationships/image" Target="../media/image63.wmf"/><Relationship Id="rId1" Type="http://schemas.openxmlformats.org/officeDocument/2006/relationships/image" Target="../media/image81.wmf"/><Relationship Id="rId6" Type="http://schemas.openxmlformats.org/officeDocument/2006/relationships/image" Target="../media/image69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0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69.wmf"/><Relationship Id="rId5" Type="http://schemas.openxmlformats.org/officeDocument/2006/relationships/image" Target="../media/image3.wmf"/><Relationship Id="rId4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69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4.wmf"/><Relationship Id="rId5" Type="http://schemas.openxmlformats.org/officeDocument/2006/relationships/image" Target="../media/image90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0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5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4.wmf"/><Relationship Id="rId1" Type="http://schemas.openxmlformats.org/officeDocument/2006/relationships/image" Target="../media/image99.wmf"/><Relationship Id="rId6" Type="http://schemas.openxmlformats.org/officeDocument/2006/relationships/image" Target="../media/image5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5.wmf"/><Relationship Id="rId1" Type="http://schemas.openxmlformats.org/officeDocument/2006/relationships/image" Target="../media/image102.wmf"/><Relationship Id="rId5" Type="http://schemas.openxmlformats.org/officeDocument/2006/relationships/image" Target="../media/image104.wmf"/><Relationship Id="rId4" Type="http://schemas.openxmlformats.org/officeDocument/2006/relationships/image" Target="../media/image5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5.wmf"/><Relationship Id="rId1" Type="http://schemas.openxmlformats.org/officeDocument/2006/relationships/image" Target="../media/image6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1.wmf"/><Relationship Id="rId2" Type="http://schemas.openxmlformats.org/officeDocument/2006/relationships/image" Target="../media/image5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5" Type="http://schemas.openxmlformats.org/officeDocument/2006/relationships/image" Target="../media/image107.wmf"/><Relationship Id="rId4" Type="http://schemas.openxmlformats.org/officeDocument/2006/relationships/image" Target="../media/image10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4.wmf"/><Relationship Id="rId2" Type="http://schemas.openxmlformats.org/officeDocument/2006/relationships/image" Target="../media/image106.wmf"/><Relationship Id="rId1" Type="http://schemas.openxmlformats.org/officeDocument/2006/relationships/image" Target="../media/image112.wmf"/><Relationship Id="rId6" Type="http://schemas.openxmlformats.org/officeDocument/2006/relationships/image" Target="../media/image111.wmf"/><Relationship Id="rId5" Type="http://schemas.openxmlformats.org/officeDocument/2006/relationships/image" Target="../media/image107.wmf"/><Relationship Id="rId4" Type="http://schemas.openxmlformats.org/officeDocument/2006/relationships/image" Target="../media/image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5.wmf"/><Relationship Id="rId1" Type="http://schemas.openxmlformats.org/officeDocument/2006/relationships/image" Target="../media/image98.wmf"/><Relationship Id="rId4" Type="http://schemas.openxmlformats.org/officeDocument/2006/relationships/image" Target="../media/image11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.wmf"/><Relationship Id="rId1" Type="http://schemas.openxmlformats.org/officeDocument/2006/relationships/image" Target="../media/image118.wmf"/><Relationship Id="rId4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.wmf"/><Relationship Id="rId1" Type="http://schemas.openxmlformats.org/officeDocument/2006/relationships/image" Target="../media/image119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1.wmf"/><Relationship Id="rId2" Type="http://schemas.openxmlformats.org/officeDocument/2006/relationships/image" Target="../media/image5.wmf"/><Relationship Id="rId1" Type="http://schemas.openxmlformats.org/officeDocument/2006/relationships/image" Target="../media/image123.wmf"/><Relationship Id="rId6" Type="http://schemas.openxmlformats.org/officeDocument/2006/relationships/image" Target="../media/image125.wmf"/><Relationship Id="rId5" Type="http://schemas.openxmlformats.org/officeDocument/2006/relationships/image" Target="../media/image122.wmf"/><Relationship Id="rId4" Type="http://schemas.openxmlformats.org/officeDocument/2006/relationships/image" Target="../media/image12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11.wmf"/><Relationship Id="rId2" Type="http://schemas.openxmlformats.org/officeDocument/2006/relationships/image" Target="../media/image113.wmf"/><Relationship Id="rId1" Type="http://schemas.openxmlformats.org/officeDocument/2006/relationships/image" Target="../media/image126.wmf"/><Relationship Id="rId6" Type="http://schemas.openxmlformats.org/officeDocument/2006/relationships/image" Target="../media/image122.wmf"/><Relationship Id="rId5" Type="http://schemas.openxmlformats.org/officeDocument/2006/relationships/image" Target="../media/image128.wmf"/><Relationship Id="rId4" Type="http://schemas.openxmlformats.org/officeDocument/2006/relationships/image" Target="../media/image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8.wmf"/><Relationship Id="rId1" Type="http://schemas.openxmlformats.org/officeDocument/2006/relationships/image" Target="../media/image127.wmf"/><Relationship Id="rId4" Type="http://schemas.openxmlformats.org/officeDocument/2006/relationships/image" Target="../media/image12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5.wmf"/><Relationship Id="rId1" Type="http://schemas.openxmlformats.org/officeDocument/2006/relationships/image" Target="../media/image98.wmf"/><Relationship Id="rId4" Type="http://schemas.openxmlformats.org/officeDocument/2006/relationships/image" Target="../media/image13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wmf"/><Relationship Id="rId1" Type="http://schemas.openxmlformats.org/officeDocument/2006/relationships/image" Target="../media/image133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111.wmf"/><Relationship Id="rId5" Type="http://schemas.openxmlformats.org/officeDocument/2006/relationships/image" Target="../media/image3.wmf"/><Relationship Id="rId4" Type="http://schemas.openxmlformats.org/officeDocument/2006/relationships/image" Target="../media/image13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2.wmf"/><Relationship Id="rId2" Type="http://schemas.openxmlformats.org/officeDocument/2006/relationships/image" Target="../media/image135.wmf"/><Relationship Id="rId1" Type="http://schemas.openxmlformats.org/officeDocument/2006/relationships/image" Target="../media/image137.wmf"/><Relationship Id="rId6" Type="http://schemas.openxmlformats.org/officeDocument/2006/relationships/image" Target="../media/image139.wmf"/><Relationship Id="rId5" Type="http://schemas.openxmlformats.org/officeDocument/2006/relationships/image" Target="../media/image141.wmf"/><Relationship Id="rId4" Type="http://schemas.openxmlformats.org/officeDocument/2006/relationships/image" Target="../media/image3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43.wmf"/><Relationship Id="rId7" Type="http://schemas.openxmlformats.org/officeDocument/2006/relationships/image" Target="../media/image139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3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6.wmf"/><Relationship Id="rId7" Type="http://schemas.openxmlformats.org/officeDocument/2006/relationships/image" Target="../media/image147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139.wmf"/><Relationship Id="rId5" Type="http://schemas.openxmlformats.org/officeDocument/2006/relationships/image" Target="../media/image142.wmf"/><Relationship Id="rId4" Type="http://schemas.openxmlformats.org/officeDocument/2006/relationships/image" Target="../media/image3.wmf"/><Relationship Id="rId9" Type="http://schemas.openxmlformats.org/officeDocument/2006/relationships/image" Target="../media/image1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5" Type="http://schemas.openxmlformats.org/officeDocument/2006/relationships/image" Target="../media/image5.wmf"/><Relationship Id="rId4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59.wmf"/><Relationship Id="rId1" Type="http://schemas.openxmlformats.org/officeDocument/2006/relationships/image" Target="../media/image150.wmf"/><Relationship Id="rId5" Type="http://schemas.openxmlformats.org/officeDocument/2006/relationships/image" Target="../media/image5.wmf"/><Relationship Id="rId4" Type="http://schemas.openxmlformats.org/officeDocument/2006/relationships/image" Target="../media/image15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wmf"/><Relationship Id="rId1" Type="http://schemas.openxmlformats.org/officeDocument/2006/relationships/image" Target="../media/image152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11.wm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5.wmf"/><Relationship Id="rId7" Type="http://schemas.openxmlformats.org/officeDocument/2006/relationships/image" Target="../media/image159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58.wmf"/><Relationship Id="rId5" Type="http://schemas.openxmlformats.org/officeDocument/2006/relationships/image" Target="../media/image142.wmf"/><Relationship Id="rId4" Type="http://schemas.openxmlformats.org/officeDocument/2006/relationships/image" Target="../media/image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4" Type="http://schemas.openxmlformats.org/officeDocument/2006/relationships/image" Target="../media/image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4.wmf"/><Relationship Id="rId4" Type="http://schemas.openxmlformats.org/officeDocument/2006/relationships/image" Target="../media/image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5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64.wmf"/><Relationship Id="rId1" Type="http://schemas.openxmlformats.org/officeDocument/2006/relationships/image" Target="../media/image172.wmf"/><Relationship Id="rId5" Type="http://schemas.openxmlformats.org/officeDocument/2006/relationships/image" Target="../media/image174.wmf"/><Relationship Id="rId4" Type="http://schemas.openxmlformats.org/officeDocument/2006/relationships/image" Target="../media/image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73.wmf"/><Relationship Id="rId7" Type="http://schemas.openxmlformats.org/officeDocument/2006/relationships/image" Target="../media/image176.wmf"/><Relationship Id="rId2" Type="http://schemas.openxmlformats.org/officeDocument/2006/relationships/image" Target="../media/image164.wmf"/><Relationship Id="rId1" Type="http://schemas.openxmlformats.org/officeDocument/2006/relationships/image" Target="../media/image177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2.wmf"/><Relationship Id="rId4" Type="http://schemas.openxmlformats.org/officeDocument/2006/relationships/image" Target="../media/image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.wmf"/><Relationship Id="rId1" Type="http://schemas.openxmlformats.org/officeDocument/2006/relationships/image" Target="../media/image188.wmf"/><Relationship Id="rId4" Type="http://schemas.openxmlformats.org/officeDocument/2006/relationships/image" Target="../media/image18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5" Type="http://schemas.openxmlformats.org/officeDocument/2006/relationships/image" Target="../media/image5.wmf"/><Relationship Id="rId4" Type="http://schemas.openxmlformats.org/officeDocument/2006/relationships/image" Target="../media/image63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3.wmf"/><Relationship Id="rId2" Type="http://schemas.openxmlformats.org/officeDocument/2006/relationships/image" Target="../media/image192.wmf"/><Relationship Id="rId1" Type="http://schemas.openxmlformats.org/officeDocument/2006/relationships/image" Target="../media/image53.wmf"/><Relationship Id="rId6" Type="http://schemas.openxmlformats.org/officeDocument/2006/relationships/image" Target="../media/image142.wmf"/><Relationship Id="rId5" Type="http://schemas.openxmlformats.org/officeDocument/2006/relationships/image" Target="../media/image5.wmf"/><Relationship Id="rId4" Type="http://schemas.openxmlformats.org/officeDocument/2006/relationships/image" Target="../media/image194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4" Type="http://schemas.openxmlformats.org/officeDocument/2006/relationships/image" Target="../media/image201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27.wmf"/><Relationship Id="rId7" Type="http://schemas.openxmlformats.org/officeDocument/2006/relationships/image" Target="../media/image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14.4.2020.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04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14.4.2020.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8.jpg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3.wmf"/><Relationship Id="rId22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60.wmf"/><Relationship Id="rId3" Type="http://schemas.openxmlformats.org/officeDocument/2006/relationships/image" Target="../media/image56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5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5.wmf"/><Relationship Id="rId3" Type="http://schemas.openxmlformats.org/officeDocument/2006/relationships/image" Target="../media/image56.jp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5.wmf"/><Relationship Id="rId3" Type="http://schemas.openxmlformats.org/officeDocument/2006/relationships/image" Target="../media/image56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0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2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image" Target="../media/image56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56.jp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image" Target="../media/image56.jp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5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82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5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2.jpg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129.bin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4.bin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6.bin"/><Relationship Id="rId23" Type="http://schemas.openxmlformats.org/officeDocument/2006/relationships/image" Target="../media/image86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38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2.jpg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3.wmf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image" Target="../media/image69.wmf"/><Relationship Id="rId10" Type="http://schemas.openxmlformats.org/officeDocument/2006/relationships/image" Target="../media/image89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6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90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5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97.wmf"/><Relationship Id="rId3" Type="http://schemas.openxmlformats.org/officeDocument/2006/relationships/oleObject" Target="../embeddings/oleObject157.bin"/><Relationship Id="rId7" Type="http://schemas.openxmlformats.org/officeDocument/2006/relationships/image" Target="../media/image82.jpg"/><Relationship Id="rId12" Type="http://schemas.openxmlformats.org/officeDocument/2006/relationships/oleObject" Target="../embeddings/oleObject161.bin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oleObject" Target="../embeddings/oleObject160.bin"/><Relationship Id="rId4" Type="http://schemas.openxmlformats.org/officeDocument/2006/relationships/image" Target="../media/image95.wmf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6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01.wmf"/><Relationship Id="rId3" Type="http://schemas.openxmlformats.org/officeDocument/2006/relationships/image" Target="../media/image82.jp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00.wmf"/><Relationship Id="rId5" Type="http://schemas.openxmlformats.org/officeDocument/2006/relationships/image" Target="../media/image99.wmf"/><Relationship Id="rId15" Type="http://schemas.openxmlformats.org/officeDocument/2006/relationships/oleObject" Target="../embeddings/oleObject171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7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04.wmf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59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7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oleObject" Target="../embeddings/oleObject184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104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image" Target="../media/image13.jpg"/><Relationship Id="rId14" Type="http://schemas.openxmlformats.org/officeDocument/2006/relationships/oleObject" Target="../embeddings/oleObject1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07.wmf"/><Relationship Id="rId18" Type="http://schemas.openxmlformats.org/officeDocument/2006/relationships/image" Target="../media/image111.wmf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89.bin"/><Relationship Id="rId1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1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88.bin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9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98.bin"/><Relationship Id="rId18" Type="http://schemas.openxmlformats.org/officeDocument/2006/relationships/oleObject" Target="../embeddings/oleObject201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07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image" Target="../media/image111.wmf"/><Relationship Id="rId10" Type="http://schemas.openxmlformats.org/officeDocument/2006/relationships/image" Target="../media/image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19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105.jp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5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9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14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1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image" Target="../media/image120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oleObject" Target="../embeddings/oleObject220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5.bin"/><Relationship Id="rId10" Type="http://schemas.openxmlformats.org/officeDocument/2006/relationships/oleObject" Target="../embeddings/oleObject218.bin"/><Relationship Id="rId4" Type="http://schemas.openxmlformats.org/officeDocument/2006/relationships/image" Target="../media/image119.wmf"/><Relationship Id="rId9" Type="http://schemas.openxmlformats.org/officeDocument/2006/relationships/image" Target="../media/image63.wmf"/><Relationship Id="rId14" Type="http://schemas.openxmlformats.org/officeDocument/2006/relationships/image" Target="../media/image12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228.bin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7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wmf"/><Relationship Id="rId11" Type="http://schemas.openxmlformats.org/officeDocument/2006/relationships/image" Target="../media/image124.wmf"/><Relationship Id="rId5" Type="http://schemas.openxmlformats.org/officeDocument/2006/relationships/oleObject" Target="../embeddings/oleObject222.bin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224.bin"/><Relationship Id="rId4" Type="http://schemas.openxmlformats.org/officeDocument/2006/relationships/image" Target="../media/image123.wmf"/><Relationship Id="rId9" Type="http://schemas.openxmlformats.org/officeDocument/2006/relationships/image" Target="../media/image120.jpg"/><Relationship Id="rId14" Type="http://schemas.openxmlformats.org/officeDocument/2006/relationships/oleObject" Target="../embeddings/oleObject22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234.bin"/><Relationship Id="rId18" Type="http://schemas.openxmlformats.org/officeDocument/2006/relationships/oleObject" Target="../embeddings/oleObject237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128.wmf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6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5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12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8.wmf"/><Relationship Id="rId11" Type="http://schemas.openxmlformats.org/officeDocument/2006/relationships/image" Target="../media/image120.jpg"/><Relationship Id="rId5" Type="http://schemas.openxmlformats.org/officeDocument/2006/relationships/oleObject" Target="../embeddings/oleObject239.bin"/><Relationship Id="rId10" Type="http://schemas.openxmlformats.org/officeDocument/2006/relationships/image" Target="../media/image129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24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wmf"/><Relationship Id="rId11" Type="http://schemas.openxmlformats.org/officeDocument/2006/relationships/image" Target="../media/image120.jpg"/><Relationship Id="rId5" Type="http://schemas.openxmlformats.org/officeDocument/2006/relationships/oleObject" Target="../embeddings/oleObject243.bin"/><Relationship Id="rId10" Type="http://schemas.openxmlformats.org/officeDocument/2006/relationships/image" Target="../media/image13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2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oleObject" Target="../embeddings/oleObject246.bin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47.bin"/><Relationship Id="rId5" Type="http://schemas.openxmlformats.org/officeDocument/2006/relationships/image" Target="../media/image132.jpg"/><Relationship Id="rId4" Type="http://schemas.openxmlformats.org/officeDocument/2006/relationships/image" Target="../media/image133.wmf"/><Relationship Id="rId9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13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50.bin"/><Relationship Id="rId11" Type="http://schemas.openxmlformats.org/officeDocument/2006/relationships/oleObject" Target="../embeddings/oleObject253.bin"/><Relationship Id="rId5" Type="http://schemas.openxmlformats.org/officeDocument/2006/relationships/image" Target="../media/image133.wmf"/><Relationship Id="rId15" Type="http://schemas.openxmlformats.org/officeDocument/2006/relationships/image" Target="../media/image136.w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25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261.bin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7.bin"/><Relationship Id="rId15" Type="http://schemas.openxmlformats.org/officeDocument/2006/relationships/oleObject" Target="../embeddings/oleObject262.bin"/><Relationship Id="rId10" Type="http://schemas.openxmlformats.org/officeDocument/2006/relationships/image" Target="../media/image13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11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141.wmf"/><Relationship Id="rId1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0.bin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4.bin"/><Relationship Id="rId15" Type="http://schemas.openxmlformats.org/officeDocument/2006/relationships/oleObject" Target="../embeddings/oleObject269.bin"/><Relationship Id="rId10" Type="http://schemas.openxmlformats.org/officeDocument/2006/relationships/image" Target="../media/image3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13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276.bin"/><Relationship Id="rId18" Type="http://schemas.openxmlformats.org/officeDocument/2006/relationships/oleObject" Target="../embeddings/oleObject279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9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72.bin"/><Relationship Id="rId15" Type="http://schemas.openxmlformats.org/officeDocument/2006/relationships/oleObject" Target="../embeddings/oleObject277.bin"/><Relationship Id="rId10" Type="http://schemas.openxmlformats.org/officeDocument/2006/relationships/image" Target="../media/image144.wmf"/><Relationship Id="rId19" Type="http://schemas.openxmlformats.org/officeDocument/2006/relationships/image" Target="../media/image142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285.bin"/><Relationship Id="rId18" Type="http://schemas.openxmlformats.org/officeDocument/2006/relationships/oleObject" Target="../embeddings/oleObject288.bin"/><Relationship Id="rId3" Type="http://schemas.openxmlformats.org/officeDocument/2006/relationships/oleObject" Target="../embeddings/oleObject280.bin"/><Relationship Id="rId21" Type="http://schemas.openxmlformats.org/officeDocument/2006/relationships/image" Target="../media/image149.wmf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142.wmf"/><Relationship Id="rId17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7.bin"/><Relationship Id="rId20" Type="http://schemas.openxmlformats.org/officeDocument/2006/relationships/oleObject" Target="../embeddings/oleObject28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81.bin"/><Relationship Id="rId15" Type="http://schemas.openxmlformats.org/officeDocument/2006/relationships/oleObject" Target="../embeddings/oleObject286.bin"/><Relationship Id="rId10" Type="http://schemas.openxmlformats.org/officeDocument/2006/relationships/image" Target="../media/image3.wmf"/><Relationship Id="rId19" Type="http://schemas.openxmlformats.org/officeDocument/2006/relationships/image" Target="../media/image148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83.bin"/><Relationship Id="rId14" Type="http://schemas.openxmlformats.org/officeDocument/2006/relationships/image" Target="../media/image13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290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91.bin"/><Relationship Id="rId11" Type="http://schemas.openxmlformats.org/officeDocument/2006/relationships/image" Target="../media/image152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293.bin"/><Relationship Id="rId4" Type="http://schemas.openxmlformats.org/officeDocument/2006/relationships/image" Target="../media/image150.wmf"/><Relationship Id="rId9" Type="http://schemas.openxmlformats.org/officeDocument/2006/relationships/image" Target="../media/image15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54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3.wmf"/><Relationship Id="rId11" Type="http://schemas.openxmlformats.org/officeDocument/2006/relationships/image" Target="../media/image153.wmf"/><Relationship Id="rId5" Type="http://schemas.openxmlformats.org/officeDocument/2006/relationships/oleObject" Target="../embeddings/oleObject296.bin"/><Relationship Id="rId10" Type="http://schemas.openxmlformats.org/officeDocument/2006/relationships/oleObject" Target="../embeddings/oleObject299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98.bin"/><Relationship Id="rId14" Type="http://schemas.openxmlformats.org/officeDocument/2006/relationships/oleObject" Target="../embeddings/oleObject30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307.bin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06.bin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5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1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wmf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.wmf"/><Relationship Id="rId5" Type="http://schemas.openxmlformats.org/officeDocument/2006/relationships/image" Target="../media/image15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3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4.bin"/><Relationship Id="rId10" Type="http://schemas.openxmlformats.org/officeDocument/2006/relationships/image" Target="../media/image3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158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316.bin"/><Relationship Id="rId7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317.bin"/><Relationship Id="rId10" Type="http://schemas.openxmlformats.org/officeDocument/2006/relationships/image" Target="../media/image5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31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3" Type="http://schemas.openxmlformats.org/officeDocument/2006/relationships/image" Target="../media/image132.jpg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21.bin"/><Relationship Id="rId11" Type="http://schemas.openxmlformats.org/officeDocument/2006/relationships/image" Target="../media/image5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16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3" Type="http://schemas.openxmlformats.org/officeDocument/2006/relationships/image" Target="../media/image132.jpg"/><Relationship Id="rId7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5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16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3" Type="http://schemas.openxmlformats.org/officeDocument/2006/relationships/oleObject" Target="../embeddings/oleObject328.bin"/><Relationship Id="rId7" Type="http://schemas.openxmlformats.org/officeDocument/2006/relationships/image" Target="../media/image13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0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329.bin"/><Relationship Id="rId10" Type="http://schemas.openxmlformats.org/officeDocument/2006/relationships/oleObject" Target="../embeddings/oleObject331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image" Target="../media/image174.wmf"/><Relationship Id="rId3" Type="http://schemas.openxmlformats.org/officeDocument/2006/relationships/oleObject" Target="../embeddings/oleObject332.bin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3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333.bin"/><Relationship Id="rId11" Type="http://schemas.openxmlformats.org/officeDocument/2006/relationships/image" Target="../media/image3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335.bin"/><Relationship Id="rId4" Type="http://schemas.openxmlformats.org/officeDocument/2006/relationships/image" Target="../media/image172.wmf"/><Relationship Id="rId9" Type="http://schemas.openxmlformats.org/officeDocument/2006/relationships/image" Target="../media/image173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337.bin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38.bin"/><Relationship Id="rId11" Type="http://schemas.openxmlformats.org/officeDocument/2006/relationships/image" Target="../media/image3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340.bin"/><Relationship Id="rId4" Type="http://schemas.openxmlformats.org/officeDocument/2006/relationships/image" Target="../media/image175.wmf"/><Relationship Id="rId9" Type="http://schemas.openxmlformats.org/officeDocument/2006/relationships/image" Target="../media/image17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347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3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346.bin"/><Relationship Id="rId5" Type="http://schemas.openxmlformats.org/officeDocument/2006/relationships/oleObject" Target="../embeddings/oleObject343.bin"/><Relationship Id="rId15" Type="http://schemas.openxmlformats.org/officeDocument/2006/relationships/oleObject" Target="../embeddings/oleObject348.bin"/><Relationship Id="rId10" Type="http://schemas.openxmlformats.org/officeDocument/2006/relationships/image" Target="../media/image3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345.bin"/><Relationship Id="rId14" Type="http://schemas.openxmlformats.org/officeDocument/2006/relationships/image" Target="../media/image17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350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1.bin"/><Relationship Id="rId10" Type="http://schemas.openxmlformats.org/officeDocument/2006/relationships/image" Target="../media/image5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5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1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5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2.wmf"/><Relationship Id="rId5" Type="http://schemas.openxmlformats.org/officeDocument/2006/relationships/image" Target="../media/image14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0.wmf"/><Relationship Id="rId9" Type="http://schemas.openxmlformats.org/officeDocument/2006/relationships/image" Target="../media/image21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60.bin"/><Relationship Id="rId7" Type="http://schemas.openxmlformats.org/officeDocument/2006/relationships/oleObject" Target="../embeddings/oleObject362.bin"/><Relationship Id="rId12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64.bin"/><Relationship Id="rId5" Type="http://schemas.openxmlformats.org/officeDocument/2006/relationships/oleObject" Target="../embeddings/oleObject361.bin"/><Relationship Id="rId10" Type="http://schemas.openxmlformats.org/officeDocument/2006/relationships/image" Target="../media/image185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6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3" Type="http://schemas.openxmlformats.org/officeDocument/2006/relationships/image" Target="../media/image187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189.wmf"/><Relationship Id="rId5" Type="http://schemas.openxmlformats.org/officeDocument/2006/relationships/image" Target="../media/image188.wmf"/><Relationship Id="rId10" Type="http://schemas.openxmlformats.org/officeDocument/2006/relationships/oleObject" Target="../embeddings/oleObject368.bin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5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369.bin"/><Relationship Id="rId7" Type="http://schemas.openxmlformats.org/officeDocument/2006/relationships/oleObject" Target="../embeddings/oleObject371.bin"/><Relationship Id="rId12" Type="http://schemas.openxmlformats.org/officeDocument/2006/relationships/oleObject" Target="../embeddings/oleObject3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373.bin"/><Relationship Id="rId5" Type="http://schemas.openxmlformats.org/officeDocument/2006/relationships/oleObject" Target="../embeddings/oleObject370.bin"/><Relationship Id="rId10" Type="http://schemas.openxmlformats.org/officeDocument/2006/relationships/image" Target="../media/image63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372.bin"/><Relationship Id="rId14" Type="http://schemas.openxmlformats.org/officeDocument/2006/relationships/oleObject" Target="../embeddings/oleObject375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9.bin"/><Relationship Id="rId13" Type="http://schemas.openxmlformats.org/officeDocument/2006/relationships/oleObject" Target="../embeddings/oleObject382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78.bin"/><Relationship Id="rId12" Type="http://schemas.openxmlformats.org/officeDocument/2006/relationships/image" Target="../media/image194.wmf"/><Relationship Id="rId17" Type="http://schemas.openxmlformats.org/officeDocument/2006/relationships/oleObject" Target="../embeddings/oleObject3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381.bin"/><Relationship Id="rId5" Type="http://schemas.openxmlformats.org/officeDocument/2006/relationships/oleObject" Target="../embeddings/oleObject377.bin"/><Relationship Id="rId15" Type="http://schemas.openxmlformats.org/officeDocument/2006/relationships/oleObject" Target="../embeddings/oleObject383.bin"/><Relationship Id="rId10" Type="http://schemas.openxmlformats.org/officeDocument/2006/relationships/image" Target="../media/image193.wmf"/><Relationship Id="rId19" Type="http://schemas.openxmlformats.org/officeDocument/2006/relationships/oleObject" Target="../embeddings/oleObject385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80.bin"/><Relationship Id="rId14" Type="http://schemas.openxmlformats.org/officeDocument/2006/relationships/image" Target="../media/image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6.bin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87.bin"/><Relationship Id="rId5" Type="http://schemas.openxmlformats.org/officeDocument/2006/relationships/image" Target="../media/image187.jpg"/><Relationship Id="rId4" Type="http://schemas.openxmlformats.org/officeDocument/2006/relationships/image" Target="../media/image195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0.bin"/><Relationship Id="rId3" Type="http://schemas.openxmlformats.org/officeDocument/2006/relationships/image" Target="../media/image197.jpg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89.bin"/><Relationship Id="rId11" Type="http://schemas.openxmlformats.org/officeDocument/2006/relationships/image" Target="../media/image201.wmf"/><Relationship Id="rId5" Type="http://schemas.openxmlformats.org/officeDocument/2006/relationships/image" Target="../media/image198.wmf"/><Relationship Id="rId10" Type="http://schemas.openxmlformats.org/officeDocument/2006/relationships/oleObject" Target="../embeddings/oleObject391.bin"/><Relationship Id="rId4" Type="http://schemas.openxmlformats.org/officeDocument/2006/relationships/oleObject" Target="../embeddings/oleObject388.bin"/><Relationship Id="rId9" Type="http://schemas.openxmlformats.org/officeDocument/2006/relationships/image" Target="../media/image200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7" Type="http://schemas.openxmlformats.org/officeDocument/2006/relationships/image" Target="../media/image2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93.bin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392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4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39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205.jpg"/><Relationship Id="rId4" Type="http://schemas.openxmlformats.org/officeDocument/2006/relationships/image" Target="../media/image20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397.bin"/><Relationship Id="rId4" Type="http://schemas.openxmlformats.org/officeDocument/2006/relationships/image" Target="../media/image20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3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9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23310"/>
              </p:ext>
            </p:extLst>
          </p:nvPr>
        </p:nvGraphicFramePr>
        <p:xfrm>
          <a:off x="380999" y="533399"/>
          <a:ext cx="535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5" name="Equation" r:id="rId3" imgW="2679700" imgH="482600" progId="Equation.DSMT4">
                  <p:embed/>
                </p:oleObj>
              </mc:Choice>
              <mc:Fallback>
                <p:oleObj name="Equation" r:id="rId3" imgW="2679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533399"/>
                        <a:ext cx="5359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89679"/>
              </p:ext>
            </p:extLst>
          </p:nvPr>
        </p:nvGraphicFramePr>
        <p:xfrm>
          <a:off x="863600" y="2057400"/>
          <a:ext cx="226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6" name="Equation" r:id="rId5" imgW="1130300" imgH="457200" progId="Equation.DSMT4">
                  <p:embed/>
                </p:oleObj>
              </mc:Choice>
              <mc:Fallback>
                <p:oleObj name="Equation" r:id="rId5" imgW="1130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057400"/>
                        <a:ext cx="2260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41281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4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2209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Kod čistog savijanja, kao mera deformisanja grede, pojavljuje se krivina neutralnog sloja, odnosno krivina kružno-lučne elastične </a:t>
            </a:r>
            <a:r>
              <a:rPr lang="sr-Latn-RS" sz="3200" dirty="0" smtClean="0"/>
              <a:t>linije, </a:t>
            </a:r>
            <a:r>
              <a:rPr lang="sr-Latn-RS" sz="3200" dirty="0"/>
              <a:t>koja spaja težišta poprečnih preseka</a:t>
            </a:r>
            <a:r>
              <a:rPr lang="sr-Latn-RS" sz="3200" dirty="0" smtClean="0"/>
              <a:t>.</a:t>
            </a:r>
            <a:endParaRPr lang="en-US" sz="3200" b="1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Deformisanje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128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 Približna diferencijalna jednačina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elastične linije. Nagibi i ugibi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36208"/>
              </p:ext>
            </p:extLst>
          </p:nvPr>
        </p:nvGraphicFramePr>
        <p:xfrm>
          <a:off x="838200" y="4699374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" name="Equation" r:id="rId3" imgW="571252" imgH="431613" progId="Equation.DSMT4">
                  <p:embed/>
                </p:oleObj>
              </mc:Choice>
              <mc:Fallback>
                <p:oleObj name="Equation" r:id="rId3" imgW="57125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99374"/>
                        <a:ext cx="1142504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Sa zadovoljavajućom tačnošću, krivinu elastične linije kod poprečno savijenih greda možemo izraziti u </a:t>
            </a:r>
            <a:r>
              <a:rPr lang="sr-Latn-RS" sz="3200" dirty="0" smtClean="0"/>
              <a:t>obliku</a:t>
            </a:r>
            <a:endParaRPr lang="sr-Latn-R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76359"/>
              </p:ext>
            </p:extLst>
          </p:nvPr>
        </p:nvGraphicFramePr>
        <p:xfrm>
          <a:off x="838200" y="2133600"/>
          <a:ext cx="1979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1" name="Equation" r:id="rId3" imgW="990170" imgH="469696" progId="Equation.DSMT4">
                  <p:embed/>
                </p:oleObj>
              </mc:Choice>
              <mc:Fallback>
                <p:oleObj name="Equation" r:id="rId3" imgW="990170" imgH="46969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197961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7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80855"/>
              </p:ext>
            </p:extLst>
          </p:nvPr>
        </p:nvGraphicFramePr>
        <p:xfrm>
          <a:off x="4724400" y="31242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0" name="Equation" r:id="rId3" imgW="2019300" imgH="419100" progId="Equation.DSMT4">
                  <p:embed/>
                </p:oleObj>
              </mc:Choice>
              <mc:Fallback>
                <p:oleObj name="Equation" r:id="rId3" imgW="2019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403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533390"/>
            <a:ext cx="4091940" cy="4480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191" y="5105400"/>
            <a:ext cx="4091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7.30 Deformisanje proste grede i konzole</a:t>
            </a:r>
            <a:endParaRPr lang="sr-Latn-RS" sz="2000" dirty="0"/>
          </a:p>
        </p:txBody>
      </p:sp>
      <p:sp>
        <p:nvSpPr>
          <p:cNvPr id="16" name="Rectangle 15"/>
          <p:cNvSpPr/>
          <p:nvPr/>
        </p:nvSpPr>
        <p:spPr>
          <a:xfrm>
            <a:off x="1828800" y="1981200"/>
            <a:ext cx="3657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2057400" y="9631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2320281" y="4267200"/>
            <a:ext cx="3657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2910840" y="32491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4724400" y="533390"/>
            <a:ext cx="1143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C00000"/>
                </a:solidFill>
              </a:rPr>
              <a:t>Ugib:</a:t>
            </a:r>
            <a:endParaRPr lang="sr-Latn-R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884151"/>
              </p:ext>
            </p:extLst>
          </p:nvPr>
        </p:nvGraphicFramePr>
        <p:xfrm>
          <a:off x="5638800" y="853498"/>
          <a:ext cx="1040948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1" name="Equation" r:id="rId6" imgW="520474" imgH="203112" progId="Equation.DSMT4">
                  <p:embed/>
                </p:oleObj>
              </mc:Choice>
              <mc:Fallback>
                <p:oleObj name="Equation" r:id="rId6" imgW="520474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53498"/>
                        <a:ext cx="1040948" cy="406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24400" y="1600200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70C0"/>
                </a:solidFill>
              </a:rPr>
              <a:t>Rotacija poprečnog preseka:</a:t>
            </a:r>
            <a:endParaRPr lang="sr-Latn-R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714"/>
              </p:ext>
            </p:extLst>
          </p:nvPr>
        </p:nvGraphicFramePr>
        <p:xfrm>
          <a:off x="7315200" y="2367446"/>
          <a:ext cx="1142504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" name="Equation" r:id="rId8" imgW="571252" imgH="203112" progId="Equation.DSMT4">
                  <p:embed/>
                </p:oleObj>
              </mc:Choice>
              <mc:Fallback>
                <p:oleObj name="Equation" r:id="rId8" imgW="571252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7446"/>
                        <a:ext cx="1142504" cy="406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24400" y="4343400"/>
            <a:ext cx="4038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ZAKLJUČAK: </a:t>
            </a:r>
            <a:r>
              <a:rPr lang="sr-Latn-RS" sz="2800" b="1" dirty="0" smtClean="0"/>
              <a:t>Uglovi rotacije</a:t>
            </a:r>
            <a:r>
              <a:rPr lang="sr-Latn-RS" sz="2800" dirty="0" smtClean="0"/>
              <a:t> poprečnih preseka jednaki su </a:t>
            </a:r>
            <a:r>
              <a:rPr lang="sr-Latn-RS" sz="2800" b="1" dirty="0" smtClean="0"/>
              <a:t>nagibima elastične</a:t>
            </a:r>
            <a:r>
              <a:rPr lang="sr-Latn-RS" sz="2800" dirty="0" smtClean="0"/>
              <a:t>  ili </a:t>
            </a:r>
            <a:r>
              <a:rPr lang="sr-Latn-RS" sz="2800" b="1" dirty="0" smtClean="0"/>
              <a:t>ugibne linije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642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9600" y="1092190"/>
            <a:ext cx="2743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Funkcija ugiba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59790"/>
              </p:ext>
            </p:extLst>
          </p:nvPr>
        </p:nvGraphicFramePr>
        <p:xfrm>
          <a:off x="2971800" y="1412210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2" name="Equation" r:id="rId3" imgW="520474" imgH="203112" progId="Equation.DSMT4">
                  <p:embed/>
                </p:oleObj>
              </mc:Choice>
              <mc:Fallback>
                <p:oleObj name="Equation" r:id="rId3" imgW="520474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12210"/>
                        <a:ext cx="1041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2006600"/>
            <a:ext cx="5181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predstavlja </a:t>
            </a:r>
            <a:r>
              <a:rPr lang="sr-Latn-RS" sz="2800" b="1" dirty="0" smtClean="0"/>
              <a:t>jednačinu elastične linije </a:t>
            </a:r>
            <a:r>
              <a:rPr lang="sr-Latn-RS" sz="2800" dirty="0" smtClean="0"/>
              <a:t>kojoj se krivina u bilo kojoj tački može odrediti pomoću izraza:</a:t>
            </a:r>
            <a:endParaRPr lang="sr-Latn-RS" sz="2800" dirty="0"/>
          </a:p>
        </p:txBody>
      </p:sp>
      <p:cxnSp>
        <p:nvCxnSpPr>
          <p:cNvPr id="9" name="Elbow Connector 8"/>
          <p:cNvCxnSpPr>
            <a:stCxn id="7" idx="3"/>
            <a:endCxn id="8" idx="0"/>
          </p:cNvCxnSpPr>
          <p:nvPr/>
        </p:nvCxnSpPr>
        <p:spPr>
          <a:xfrm>
            <a:off x="4013200" y="1615410"/>
            <a:ext cx="635000" cy="3911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11538"/>
              </p:ext>
            </p:extLst>
          </p:nvPr>
        </p:nvGraphicFramePr>
        <p:xfrm>
          <a:off x="4876800" y="34544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3" name="Equation" r:id="rId5" imgW="1524000" imgH="596900" progId="Equation.DSMT4">
                  <p:embed/>
                </p:oleObj>
              </mc:Choice>
              <mc:Fallback>
                <p:oleObj name="Equation" r:id="rId5" imgW="1524000" imgH="596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54400"/>
                        <a:ext cx="30480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812800" y="1930400"/>
            <a:ext cx="1524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Nagibi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15618"/>
              </p:ext>
            </p:extLst>
          </p:nvPr>
        </p:nvGraphicFramePr>
        <p:xfrm>
          <a:off x="2006600" y="2219719"/>
          <a:ext cx="66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2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219719"/>
                        <a:ext cx="660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5800" y="2844800"/>
            <a:ext cx="2819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približno su reda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04599"/>
              </p:ext>
            </p:extLst>
          </p:nvPr>
        </p:nvGraphicFramePr>
        <p:xfrm>
          <a:off x="4546600" y="316482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3" name="Equation" r:id="rId5" imgW="736600" imgH="203200" progId="Equation.DSMT4">
                  <p:embed/>
                </p:oleObj>
              </mc:Choice>
              <mc:Fallback>
                <p:oleObj name="Equation" r:id="rId5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164820"/>
                        <a:ext cx="1473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4" idx="3"/>
            <a:endCxn id="5" idx="0"/>
          </p:cNvCxnSpPr>
          <p:nvPr/>
        </p:nvCxnSpPr>
        <p:spPr>
          <a:xfrm>
            <a:off x="2667000" y="2422919"/>
            <a:ext cx="698500" cy="42188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06131"/>
              </p:ext>
            </p:extLst>
          </p:nvPr>
        </p:nvGraphicFramePr>
        <p:xfrm>
          <a:off x="2971800" y="38862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4" name="Equation" r:id="rId7" imgW="1524000" imgH="596900" progId="Equation.DSMT4">
                  <p:embed/>
                </p:oleObj>
              </mc:Choice>
              <mc:Fallback>
                <p:oleObj name="Equation" r:id="rId7" imgW="15240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6200"/>
                        <a:ext cx="30480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191000" y="4419600"/>
            <a:ext cx="11811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6899"/>
              </p:ext>
            </p:extLst>
          </p:nvPr>
        </p:nvGraphicFramePr>
        <p:xfrm>
          <a:off x="3708400" y="53340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5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3340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800" y="457200"/>
            <a:ext cx="4140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najveći ugib </a:t>
            </a:r>
            <a:r>
              <a:rPr lang="sr-Latn-RS" sz="2800" i="1" dirty="0" smtClean="0"/>
              <a:t>f</a:t>
            </a:r>
            <a:r>
              <a:rPr lang="sr-Latn-RS" sz="2800" dirty="0" smtClean="0"/>
              <a:t>, tzv. strelu ugiba, imamo da je</a:t>
            </a:r>
            <a:endParaRPr lang="sr-Latn-R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40563"/>
              </p:ext>
            </p:extLst>
          </p:nvPr>
        </p:nvGraphicFramePr>
        <p:xfrm>
          <a:off x="4165600" y="1208107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6"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208107"/>
                        <a:ext cx="1168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47741"/>
              </p:ext>
            </p:extLst>
          </p:nvPr>
        </p:nvGraphicFramePr>
        <p:xfrm>
          <a:off x="6553200" y="41148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7" name="Equation" r:id="rId13" imgW="875920" imgH="253890" progId="Equation.DSMT4">
                  <p:embed/>
                </p:oleObj>
              </mc:Choice>
              <mc:Fallback>
                <p:oleObj name="Equation" r:id="rId13" imgW="87592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4800"/>
                        <a:ext cx="175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27825"/>
              </p:ext>
            </p:extLst>
          </p:nvPr>
        </p:nvGraphicFramePr>
        <p:xfrm>
          <a:off x="6096000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8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18959"/>
              </p:ext>
            </p:extLst>
          </p:nvPr>
        </p:nvGraphicFramePr>
        <p:xfrm>
          <a:off x="6554787" y="2590800"/>
          <a:ext cx="1979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9" name="Equation" r:id="rId17" imgW="990170" imgH="469696" progId="Equation.DSMT4">
                  <p:embed/>
                </p:oleObj>
              </mc:Choice>
              <mc:Fallback>
                <p:oleObj name="Equation" r:id="rId17" imgW="990170" imgH="46969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7" y="2590800"/>
                        <a:ext cx="197961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7216140" y="3771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848685"/>
              </p:ext>
            </p:extLst>
          </p:nvPr>
        </p:nvGraphicFramePr>
        <p:xfrm>
          <a:off x="7315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0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63997"/>
              </p:ext>
            </p:extLst>
          </p:nvPr>
        </p:nvGraphicFramePr>
        <p:xfrm>
          <a:off x="6553200" y="51562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1" name="Equation" r:id="rId21" imgW="1079500" imgH="469900" progId="Equation.DSMT4">
                  <p:embed/>
                </p:oleObj>
              </mc:Choice>
              <mc:Fallback>
                <p:oleObj name="Equation" r:id="rId21" imgW="10795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56200"/>
                        <a:ext cx="2159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2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381000"/>
            <a:ext cx="6611112" cy="3086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" y="3505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7.31 Predznaci momenata savijanja i drugih izvoda funkcije ugiba</a:t>
            </a:r>
            <a:endParaRPr lang="sr-Latn-R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191000"/>
            <a:ext cx="281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Presečni momenti savijanja </a:t>
            </a:r>
            <a:endParaRPr lang="sr-Latn-R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28470"/>
              </p:ext>
            </p:extLst>
          </p:nvPr>
        </p:nvGraphicFramePr>
        <p:xfrm>
          <a:off x="2743200" y="4800600"/>
          <a:ext cx="93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0" name="Equation" r:id="rId4" imgW="469800" imgH="253800" progId="Equation.DSMT4">
                  <p:embed/>
                </p:oleObj>
              </mc:Choice>
              <mc:Fallback>
                <p:oleObj name="Equation" r:id="rId4" imgW="4698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939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62400" y="4204855"/>
            <a:ext cx="3505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 drugi izvodi funkcije ugiba po z, </a:t>
            </a:r>
            <a:endParaRPr lang="sr-Latn-RS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76662"/>
              </p:ext>
            </p:extLst>
          </p:nvPr>
        </p:nvGraphicFramePr>
        <p:xfrm>
          <a:off x="6934200" y="4904962"/>
          <a:ext cx="78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1"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04962"/>
                        <a:ext cx="787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8200" y="56489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suprotnog su znaka.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1657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10274"/>
              </p:ext>
            </p:extLst>
          </p:nvPr>
        </p:nvGraphicFramePr>
        <p:xfrm>
          <a:off x="1066800" y="6096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15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2159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28469"/>
              </p:ext>
            </p:extLst>
          </p:nvPr>
        </p:nvGraphicFramePr>
        <p:xfrm>
          <a:off x="3733800" y="609600"/>
          <a:ext cx="2360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16" name="Equation" r:id="rId5" imgW="1180588" imgH="469696" progId="Equation.DSMT4">
                  <p:embed/>
                </p:oleObj>
              </mc:Choice>
              <mc:Fallback>
                <p:oleObj name="Equation" r:id="rId5" imgW="1180588" imgH="46969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2360613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6456"/>
              </p:ext>
            </p:extLst>
          </p:nvPr>
        </p:nvGraphicFramePr>
        <p:xfrm>
          <a:off x="3276600" y="91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17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752600"/>
            <a:ext cx="3810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Približna diferencijalna jednačina elastične linije.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4" idx="2"/>
            <a:endCxn id="6" idx="3"/>
          </p:cNvCxnSpPr>
          <p:nvPr/>
        </p:nvCxnSpPr>
        <p:spPr>
          <a:xfrm rot="5400000">
            <a:off x="4288626" y="1604174"/>
            <a:ext cx="680254" cy="570706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69117"/>
              </p:ext>
            </p:extLst>
          </p:nvPr>
        </p:nvGraphicFramePr>
        <p:xfrm>
          <a:off x="5486400" y="2082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18"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82800"/>
                        <a:ext cx="2994025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71042"/>
              </p:ext>
            </p:extLst>
          </p:nvPr>
        </p:nvGraphicFramePr>
        <p:xfrm>
          <a:off x="6172200" y="91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19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1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2473"/>
              </p:ext>
            </p:extLst>
          </p:nvPr>
        </p:nvGraphicFramePr>
        <p:xfrm>
          <a:off x="7086600" y="165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2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5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3"/>
            <a:endCxn id="24" idx="0"/>
          </p:cNvCxnSpPr>
          <p:nvPr/>
        </p:nvCxnSpPr>
        <p:spPr>
          <a:xfrm>
            <a:off x="6553200" y="1066800"/>
            <a:ext cx="673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6" idx="2"/>
          </p:cNvCxnSpPr>
          <p:nvPr/>
        </p:nvCxnSpPr>
        <p:spPr>
          <a:xfrm rot="5400000">
            <a:off x="4652953" y="376247"/>
            <a:ext cx="115907" cy="4545012"/>
          </a:xfrm>
          <a:prstGeom prst="bentConnector3">
            <a:avLst>
              <a:gd name="adj1" fmla="val 2972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7631"/>
              </p:ext>
            </p:extLst>
          </p:nvPr>
        </p:nvGraphicFramePr>
        <p:xfrm>
          <a:off x="533400" y="381000"/>
          <a:ext cx="3298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3" name="Equation" r:id="rId3" imgW="1650960" imgH="469800" progId="Equation.DSMT4">
                  <p:embed/>
                </p:oleObj>
              </mc:Choice>
              <mc:Fallback>
                <p:oleObj name="Equation" r:id="rId3" imgW="16509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3298825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60563"/>
              </p:ext>
            </p:extLst>
          </p:nvPr>
        </p:nvGraphicFramePr>
        <p:xfrm>
          <a:off x="544512" y="1905000"/>
          <a:ext cx="370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4" name="Equation" r:id="rId5" imgW="1854200" imgH="279400" progId="Equation.DSMT4">
                  <p:embed/>
                </p:oleObj>
              </mc:Choice>
              <mc:Fallback>
                <p:oleObj name="Equation" r:id="rId5" imgW="18542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1905000"/>
                        <a:ext cx="3708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38559"/>
              </p:ext>
            </p:extLst>
          </p:nvPr>
        </p:nvGraphicFramePr>
        <p:xfrm>
          <a:off x="1230312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67100"/>
              </p:ext>
            </p:extLst>
          </p:nvPr>
        </p:nvGraphicFramePr>
        <p:xfrm>
          <a:off x="1230312" y="261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2616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95101"/>
              </p:ext>
            </p:extLst>
          </p:nvPr>
        </p:nvGraphicFramePr>
        <p:xfrm>
          <a:off x="544512" y="3836313"/>
          <a:ext cx="525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7" name="Equation" r:id="rId10" imgW="2628900" imgH="279400" progId="Equation.DSMT4">
                  <p:embed/>
                </p:oleObj>
              </mc:Choice>
              <mc:Fallback>
                <p:oleObj name="Equation" r:id="rId10" imgW="26289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3836313"/>
                        <a:ext cx="5257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243840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Funkcija nagiba elastične linije. </a:t>
            </a:r>
            <a:endParaRPr lang="sr-Latn-R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419600"/>
            <a:ext cx="2362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Funkcija ugiba elastične linije. 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6" idx="3"/>
            <a:endCxn id="13" idx="0"/>
          </p:cNvCxnSpPr>
          <p:nvPr/>
        </p:nvCxnSpPr>
        <p:spPr>
          <a:xfrm>
            <a:off x="4252912" y="2184400"/>
            <a:ext cx="1614488" cy="254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89307"/>
              </p:ext>
            </p:extLst>
          </p:nvPr>
        </p:nvGraphicFramePr>
        <p:xfrm>
          <a:off x="1230312" y="335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335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2" idx="3"/>
            <a:endCxn id="14" idx="0"/>
          </p:cNvCxnSpPr>
          <p:nvPr/>
        </p:nvCxnSpPr>
        <p:spPr>
          <a:xfrm>
            <a:off x="5802312" y="4115713"/>
            <a:ext cx="1855788" cy="303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8" idx="0"/>
          </p:cNvCxnSpPr>
          <p:nvPr/>
        </p:nvCxnSpPr>
        <p:spPr>
          <a:xfrm>
            <a:off x="1370012" y="3022600"/>
            <a:ext cx="0" cy="3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4989493"/>
            <a:ext cx="5486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70C0"/>
                </a:solidFill>
              </a:rPr>
              <a:t>C</a:t>
            </a:r>
            <a:r>
              <a:rPr lang="sr-Latn-RS" sz="2800" baseline="-25000" dirty="0" smtClean="0">
                <a:solidFill>
                  <a:srgbClr val="0070C0"/>
                </a:solidFill>
              </a:rPr>
              <a:t>1</a:t>
            </a:r>
            <a:r>
              <a:rPr lang="sr-Latn-RS" sz="2800" dirty="0" smtClean="0">
                <a:solidFill>
                  <a:srgbClr val="0070C0"/>
                </a:solidFill>
              </a:rPr>
              <a:t> i C</a:t>
            </a:r>
            <a:r>
              <a:rPr lang="sr-Latn-RS" sz="2800" baseline="-25000" dirty="0" smtClean="0">
                <a:solidFill>
                  <a:srgbClr val="0070C0"/>
                </a:solidFill>
              </a:rPr>
              <a:t>2</a:t>
            </a:r>
            <a:r>
              <a:rPr lang="sr-Latn-RS" sz="2800" dirty="0" smtClean="0">
                <a:solidFill>
                  <a:srgbClr val="0070C0"/>
                </a:solidFill>
              </a:rPr>
              <a:t> su integracione konstante koje se određuju iz graničnih uslova. </a:t>
            </a:r>
            <a:endParaRPr lang="sr-Latn-RS" sz="2800" dirty="0">
              <a:solidFill>
                <a:srgbClr val="0070C0"/>
              </a:solidFill>
            </a:endParaRPr>
          </a:p>
        </p:txBody>
      </p:sp>
      <p:cxnSp>
        <p:nvCxnSpPr>
          <p:cNvPr id="34" name="Elbow Connector 33"/>
          <p:cNvCxnSpPr>
            <a:stCxn id="20" idx="2"/>
            <a:endCxn id="29" idx="0"/>
          </p:cNvCxnSpPr>
          <p:nvPr/>
        </p:nvCxnSpPr>
        <p:spPr>
          <a:xfrm rot="5400000">
            <a:off x="3692694" y="3851106"/>
            <a:ext cx="646093" cy="163068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1" idx="2"/>
            <a:endCxn id="29" idx="3"/>
          </p:cNvCxnSpPr>
          <p:nvPr/>
        </p:nvCxnSpPr>
        <p:spPr>
          <a:xfrm rot="16200000" flipH="1">
            <a:off x="5214387" y="4737333"/>
            <a:ext cx="1123147" cy="335280"/>
          </a:xfrm>
          <a:prstGeom prst="bentConnector4">
            <a:avLst>
              <a:gd name="adj1" fmla="val 28763"/>
              <a:gd name="adj2" fmla="val 1681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48200" y="43159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5425440" y="43159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66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853440"/>
            <a:ext cx="4091940" cy="4480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1107924"/>
            <a:ext cx="2895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 za prostu gredu: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50716"/>
              </p:ext>
            </p:extLst>
          </p:nvPr>
        </p:nvGraphicFramePr>
        <p:xfrm>
          <a:off x="7112000" y="1717524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1717524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3000" y="3354217"/>
            <a:ext cx="2895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 za konzolu: 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39850"/>
              </p:ext>
            </p:extLst>
          </p:nvPr>
        </p:nvGraphicFramePr>
        <p:xfrm>
          <a:off x="6909472" y="4003524"/>
          <a:ext cx="1548728" cy="111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" name="Equation" r:id="rId6" imgW="774364" imgH="558558" progId="Equation.DSMT4">
                  <p:embed/>
                </p:oleObj>
              </mc:Choice>
              <mc:Fallback>
                <p:oleObj name="Equation" r:id="rId6" imgW="774364" imgH="55855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472" y="4003524"/>
                        <a:ext cx="1548728" cy="11171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457200" y="5083314"/>
            <a:ext cx="55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7.27 Prosta greda opterećena koncentrisanom silom na sredini raspona</a:t>
            </a:r>
            <a:endParaRPr lang="sr-Latn-R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3.6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. Idealni oblici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78545"/>
              </p:ext>
            </p:extLst>
          </p:nvPr>
        </p:nvGraphicFramePr>
        <p:xfrm>
          <a:off x="7391400" y="4343400"/>
          <a:ext cx="137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0" name="Equation" r:id="rId3" imgW="685800" imgH="482600" progId="Equation.DSMT4">
                  <p:embed/>
                </p:oleObj>
              </mc:Choice>
              <mc:Fallback>
                <p:oleObj name="Equation" r:id="rId3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1371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18516"/>
              </p:ext>
            </p:extLst>
          </p:nvPr>
        </p:nvGraphicFramePr>
        <p:xfrm>
          <a:off x="6934200" y="469900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1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9900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7105"/>
            <a:ext cx="5486400" cy="370955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28171"/>
              </p:ext>
            </p:extLst>
          </p:nvPr>
        </p:nvGraphicFramePr>
        <p:xfrm>
          <a:off x="4978400" y="32004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2" name="Equation" r:id="rId8" imgW="1892300" imgH="482600" progId="Equation.DSMT4">
                  <p:embed/>
                </p:oleObj>
              </mc:Choice>
              <mc:Fallback>
                <p:oleObj name="Equation" r:id="rId8" imgW="1892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2004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55508"/>
              </p:ext>
            </p:extLst>
          </p:nvPr>
        </p:nvGraphicFramePr>
        <p:xfrm>
          <a:off x="58674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6381750" y="4298950"/>
            <a:ext cx="177801" cy="927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047690"/>
            <a:ext cx="6611112" cy="3122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688" y="4324290"/>
            <a:ext cx="6611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7.32 Predznaci nagiba i ugiba proste grede i konzole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0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.2 Određivanje funkcija nagiba i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  funkcija ugiba primenom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postupka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direktnog integraljenja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Funkcije nagiba i funkcije ugiba primenom postupka direktnog integraljenja</a:t>
            </a:r>
            <a:r>
              <a:rPr lang="en-US" sz="3200" dirty="0" smtClean="0"/>
              <a:t>, </a:t>
            </a:r>
            <a:r>
              <a:rPr lang="sr-Latn-BA" sz="3200" dirty="0" smtClean="0"/>
              <a:t>za </a:t>
            </a:r>
            <a:r>
              <a:rPr lang="sr-Latn-BA" sz="3000" dirty="0" smtClean="0">
                <a:solidFill>
                  <a:srgbClr val="FF0000"/>
                </a:solidFill>
              </a:rPr>
              <a:t>EI</a:t>
            </a:r>
            <a:r>
              <a:rPr lang="sr-Latn-BA" sz="3000" baseline="-25000" dirty="0" smtClean="0">
                <a:solidFill>
                  <a:srgbClr val="FF0000"/>
                </a:solidFill>
              </a:rPr>
              <a:t>x</a:t>
            </a:r>
            <a:r>
              <a:rPr lang="sr-Latn-BA" sz="3000" dirty="0" smtClean="0">
                <a:solidFill>
                  <a:srgbClr val="FF0000"/>
                </a:solidFill>
              </a:rPr>
              <a:t> = const</a:t>
            </a:r>
            <a:r>
              <a:rPr lang="sr-Latn-BA" sz="3200" dirty="0" smtClean="0"/>
              <a:t>,</a:t>
            </a:r>
            <a:r>
              <a:rPr lang="sr-Latn-RS" sz="3200" dirty="0" smtClean="0"/>
              <a:t> odredićemo kod:</a:t>
            </a:r>
          </a:p>
          <a:p>
            <a:pPr lvl="1"/>
            <a:r>
              <a:rPr lang="sr-Latn-RS" sz="3000" dirty="0" smtClean="0"/>
              <a:t>Grede sa ravnomerno raspodeljenim opterećenjem q, na celom rasponu.</a:t>
            </a:r>
          </a:p>
          <a:p>
            <a:pPr lvl="1"/>
            <a:r>
              <a:rPr lang="sr-Latn-RS" sz="3000" dirty="0"/>
              <a:t>G</a:t>
            </a:r>
            <a:r>
              <a:rPr lang="sr-Latn-RS" sz="3000" dirty="0" smtClean="0"/>
              <a:t>rede opterećene momentom sprega na desnom osloncu,</a:t>
            </a:r>
          </a:p>
        </p:txBody>
      </p:sp>
    </p:spTree>
    <p:extLst>
      <p:ext uri="{BB962C8B-B14F-4D97-AF65-F5344CB8AC3E}">
        <p14:creationId xmlns:p14="http://schemas.microsoft.com/office/powerpoint/2010/main" val="39706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lvl="1"/>
            <a:r>
              <a:rPr lang="sr-Latn-RS" sz="3000" dirty="0" smtClean="0"/>
              <a:t>Konzole opterećene ravnomerno raspodeljenim opterećenjem q na celoj dužini,</a:t>
            </a:r>
          </a:p>
          <a:p>
            <a:pPr lvl="1"/>
            <a:r>
              <a:rPr lang="sr-Latn-RS" sz="3000" dirty="0" smtClean="0"/>
              <a:t>Konzole opterećene koncentrisanom silom na slobodnom kraju,</a:t>
            </a:r>
          </a:p>
          <a:p>
            <a:pPr lvl="1"/>
            <a:r>
              <a:rPr lang="sr-Latn-RS" sz="3000" dirty="0" smtClean="0"/>
              <a:t>Grede opterećene koncentrisanom silom na delu raspona.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80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1) Greda sa ravnomerno raspodeljenim</a:t>
            </a:r>
          </a:p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    opterećenjem q, na celom rasponu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30514"/>
            <a:ext cx="5029200" cy="3005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8547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7.33 Prosta greda opterećena ravnomerno raspodeljenim opterećenjem q, na celom rasponu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8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029200" cy="300532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83512"/>
              </p:ext>
            </p:extLst>
          </p:nvPr>
        </p:nvGraphicFramePr>
        <p:xfrm>
          <a:off x="5994400" y="6858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3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685800"/>
                        <a:ext cx="2463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31414"/>
              </p:ext>
            </p:extLst>
          </p:nvPr>
        </p:nvGraphicFramePr>
        <p:xfrm>
          <a:off x="6019800" y="21082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4"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082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9925"/>
              </p:ext>
            </p:extLst>
          </p:nvPr>
        </p:nvGraphicFramePr>
        <p:xfrm>
          <a:off x="6934200" y="16296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2966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94669"/>
              </p:ext>
            </p:extLst>
          </p:nvPr>
        </p:nvGraphicFramePr>
        <p:xfrm>
          <a:off x="5235575" y="35661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6" name="Equation" r:id="rId10" imgW="1498320" imgH="253800" progId="Equation.DSMT4">
                  <p:embed/>
                </p:oleObj>
              </mc:Choice>
              <mc:Fallback>
                <p:oleObj name="Equation" r:id="rId10" imgW="149832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5661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444739" y="3162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06447"/>
              </p:ext>
            </p:extLst>
          </p:nvPr>
        </p:nvGraphicFramePr>
        <p:xfrm>
          <a:off x="5257799" y="4622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7" name="Equation" r:id="rId12" imgW="1473200" imgH="393700" progId="Equation.DSMT4">
                  <p:embed/>
                </p:oleObj>
              </mc:Choice>
              <mc:Fallback>
                <p:oleObj name="Equation" r:id="rId12" imgW="14732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4622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48907"/>
              </p:ext>
            </p:extLst>
          </p:nvPr>
        </p:nvGraphicFramePr>
        <p:xfrm>
          <a:off x="68580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8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6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407997"/>
              </p:ext>
            </p:extLst>
          </p:nvPr>
        </p:nvGraphicFramePr>
        <p:xfrm>
          <a:off x="685800" y="5334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5" name="Equation" r:id="rId3" imgW="1473200" imgH="393700" progId="Equation.DSMT4">
                  <p:embed/>
                </p:oleObj>
              </mc:Choice>
              <mc:Fallback>
                <p:oleObj name="Equation" r:id="rId3" imgW="1473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294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72141"/>
              </p:ext>
            </p:extLst>
          </p:nvPr>
        </p:nvGraphicFramePr>
        <p:xfrm>
          <a:off x="3733800" y="6477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6" name="Equation" r:id="rId5" imgW="203040" imgH="279360" progId="Equation.DSMT4">
                  <p:embed/>
                </p:oleObj>
              </mc:Choice>
              <mc:Fallback>
                <p:oleObj name="Equation" r:id="rId5" imgW="2030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47700"/>
                        <a:ext cx="40640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45289"/>
              </p:ext>
            </p:extLst>
          </p:nvPr>
        </p:nvGraphicFramePr>
        <p:xfrm>
          <a:off x="685799" y="18542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7" name="Equation" r:id="rId7" imgW="1892300" imgH="482600" progId="Equation.DSMT4">
                  <p:embed/>
                </p:oleObj>
              </mc:Choice>
              <mc:Fallback>
                <p:oleObj name="Equation" r:id="rId7" imgW="18923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1854200"/>
                        <a:ext cx="3784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65555"/>
              </p:ext>
            </p:extLst>
          </p:nvPr>
        </p:nvGraphicFramePr>
        <p:xfrm>
          <a:off x="1828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25134"/>
              </p:ext>
            </p:extLst>
          </p:nvPr>
        </p:nvGraphicFramePr>
        <p:xfrm>
          <a:off x="4572000" y="2057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9" name="Equation" r:id="rId11" imgW="203040" imgH="279360" progId="Equation.DSMT4">
                  <p:embed/>
                </p:oleObj>
              </mc:Choice>
              <mc:Fallback>
                <p:oleObj name="Equation" r:id="rId11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5821"/>
              </p:ext>
            </p:extLst>
          </p:nvPr>
        </p:nvGraphicFramePr>
        <p:xfrm>
          <a:off x="685799" y="33528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0" name="Equation" r:id="rId13" imgW="2209800" imgH="482600" progId="Equation.DSMT4">
                  <p:embed/>
                </p:oleObj>
              </mc:Choice>
              <mc:Fallback>
                <p:oleObj name="Equation" r:id="rId13" imgW="22098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352800"/>
                        <a:ext cx="441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62069"/>
              </p:ext>
            </p:extLst>
          </p:nvPr>
        </p:nvGraphicFramePr>
        <p:xfrm>
          <a:off x="1778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1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31570"/>
              </p:ext>
            </p:extLst>
          </p:nvPr>
        </p:nvGraphicFramePr>
        <p:xfrm>
          <a:off x="6248400" y="15494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8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94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67881"/>
              </p:ext>
            </p:extLst>
          </p:nvPr>
        </p:nvGraphicFramePr>
        <p:xfrm>
          <a:off x="7518400" y="5334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9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3340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0" y="1371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66086"/>
              </p:ext>
            </p:extLst>
          </p:nvPr>
        </p:nvGraphicFramePr>
        <p:xfrm>
          <a:off x="3149600" y="50546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0" name="Equation" r:id="rId8" imgW="1892160" imgH="482400" progId="Equation.DSMT4">
                  <p:embed/>
                </p:oleObj>
              </mc:Choice>
              <mc:Fallback>
                <p:oleObj name="Equation" r:id="rId8" imgW="18921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0546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2545"/>
              </p:ext>
            </p:extLst>
          </p:nvPr>
        </p:nvGraphicFramePr>
        <p:xfrm>
          <a:off x="2514600" y="35052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1" name="Equation" r:id="rId10" imgW="2209800" imgH="482600" progId="Equation.DSMT4">
                  <p:embed/>
                </p:oleObj>
              </mc:Choice>
              <mc:Fallback>
                <p:oleObj name="Equation" r:id="rId10" imgW="22098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0104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>
            <a:off x="800100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3" idx="3"/>
            <a:endCxn id="12" idx="1"/>
          </p:cNvCxnSpPr>
          <p:nvPr/>
        </p:nvCxnSpPr>
        <p:spPr>
          <a:xfrm flipH="1">
            <a:off x="7376160" y="1744980"/>
            <a:ext cx="990600" cy="2209800"/>
          </a:xfrm>
          <a:prstGeom prst="bentConnector3">
            <a:avLst>
              <a:gd name="adj1" fmla="val -230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84736"/>
              </p:ext>
            </p:extLst>
          </p:nvPr>
        </p:nvGraphicFramePr>
        <p:xfrm>
          <a:off x="51816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39289"/>
              </p:ext>
            </p:extLst>
          </p:nvPr>
        </p:nvGraphicFramePr>
        <p:xfrm>
          <a:off x="7010400" y="5410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3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410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5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71638"/>
              </p:ext>
            </p:extLst>
          </p:nvPr>
        </p:nvGraphicFramePr>
        <p:xfrm>
          <a:off x="6248400" y="15494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1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94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0" y="2133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562"/>
              </p:ext>
            </p:extLst>
          </p:nvPr>
        </p:nvGraphicFramePr>
        <p:xfrm>
          <a:off x="7391400" y="5105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2" name="Equation" r:id="rId6" imgW="558720" imgH="419040" progId="Equation.DSMT4">
                  <p:embed/>
                </p:oleObj>
              </mc:Choice>
              <mc:Fallback>
                <p:oleObj name="Equation" r:id="rId6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05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41972"/>
              </p:ext>
            </p:extLst>
          </p:nvPr>
        </p:nvGraphicFramePr>
        <p:xfrm>
          <a:off x="3937000" y="50546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3" name="Equation" r:id="rId8" imgW="1460160" imgH="482400" progId="Equation.DSMT4">
                  <p:embed/>
                </p:oleObj>
              </mc:Choice>
              <mc:Fallback>
                <p:oleObj name="Equation" r:id="rId8" imgW="1460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054600"/>
                        <a:ext cx="2921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29501"/>
              </p:ext>
            </p:extLst>
          </p:nvPr>
        </p:nvGraphicFramePr>
        <p:xfrm>
          <a:off x="2514600" y="35052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4" name="Equation" r:id="rId10" imgW="2209800" imgH="482600" progId="Equation.DSMT4">
                  <p:embed/>
                </p:oleObj>
              </mc:Choice>
              <mc:Fallback>
                <p:oleObj name="Equation" r:id="rId10" imgW="2209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70104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>
            <a:off x="8001000" y="2301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flipH="1">
            <a:off x="7376160" y="2369820"/>
            <a:ext cx="990600" cy="1584960"/>
          </a:xfrm>
          <a:prstGeom prst="bentConnector3">
            <a:avLst>
              <a:gd name="adj1" fmla="val -230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67502"/>
              </p:ext>
            </p:extLst>
          </p:nvPr>
        </p:nvGraphicFramePr>
        <p:xfrm>
          <a:off x="51816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475031"/>
              </p:ext>
            </p:extLst>
          </p:nvPr>
        </p:nvGraphicFramePr>
        <p:xfrm>
          <a:off x="6934200" y="5410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6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0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50718"/>
              </p:ext>
            </p:extLst>
          </p:nvPr>
        </p:nvGraphicFramePr>
        <p:xfrm>
          <a:off x="1066800" y="3733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7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2057400" y="3901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03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91433"/>
              </p:ext>
            </p:extLst>
          </p:nvPr>
        </p:nvGraphicFramePr>
        <p:xfrm>
          <a:off x="457200" y="3810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3" name="Equation" r:id="rId3" imgW="1892300" imgH="482600" progId="Equation.DSMT4">
                  <p:embed/>
                </p:oleObj>
              </mc:Choice>
              <mc:Fallback>
                <p:oleObj name="Equation" r:id="rId3" imgW="18923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36715"/>
              </p:ext>
            </p:extLst>
          </p:nvPr>
        </p:nvGraphicFramePr>
        <p:xfrm>
          <a:off x="4826000" y="381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4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81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4343400" y="762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46546"/>
              </p:ext>
            </p:extLst>
          </p:nvPr>
        </p:nvGraphicFramePr>
        <p:xfrm>
          <a:off x="457200" y="19812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5" name="Equation" r:id="rId7" imgW="2286000" imgH="508000" progId="Equation.DSMT4">
                  <p:embed/>
                </p:oleObj>
              </mc:Choice>
              <mc:Fallback>
                <p:oleObj name="Equation" r:id="rId7" imgW="2286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572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02094"/>
              </p:ext>
            </p:extLst>
          </p:nvPr>
        </p:nvGraphicFramePr>
        <p:xfrm>
          <a:off x="15240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44875"/>
              </p:ext>
            </p:extLst>
          </p:nvPr>
        </p:nvGraphicFramePr>
        <p:xfrm>
          <a:off x="2311400" y="38608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7" name="Equation" r:id="rId11" imgW="2209800" imgH="482600" progId="Equation.DSMT4">
                  <p:embed/>
                </p:oleObj>
              </mc:Choice>
              <mc:Fallback>
                <p:oleObj name="Equation" r:id="rId11" imgW="2209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8608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98629"/>
              </p:ext>
            </p:extLst>
          </p:nvPr>
        </p:nvGraphicFramePr>
        <p:xfrm>
          <a:off x="2311400" y="5308600"/>
          <a:ext cx="469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8" name="Equation" r:id="rId13" imgW="2349360" imgH="507960" progId="Equation.DSMT4">
                  <p:embed/>
                </p:oleObj>
              </mc:Choice>
              <mc:Fallback>
                <p:oleObj name="Equation" r:id="rId13" imgW="2349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08600"/>
                        <a:ext cx="469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14952"/>
              </p:ext>
            </p:extLst>
          </p:nvPr>
        </p:nvGraphicFramePr>
        <p:xfrm>
          <a:off x="7340600" y="2819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9" name="Equation" r:id="rId15" imgW="558720" imgH="419040" progId="Equation.DSMT4">
                  <p:embed/>
                </p:oleObj>
              </mc:Choice>
              <mc:Fallback>
                <p:oleObj name="Equation" r:id="rId15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819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5641340" y="3533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20296"/>
              </p:ext>
            </p:extLst>
          </p:nvPr>
        </p:nvGraphicFramePr>
        <p:xfrm>
          <a:off x="7315200" y="4114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0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6807200" y="426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83719"/>
              </p:ext>
            </p:extLst>
          </p:nvPr>
        </p:nvGraphicFramePr>
        <p:xfrm>
          <a:off x="33274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1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88340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2" idx="1"/>
          </p:cNvCxnSpPr>
          <p:nvPr/>
        </p:nvCxnSpPr>
        <p:spPr>
          <a:xfrm rot="10800000" flipV="1">
            <a:off x="5824220" y="3268980"/>
            <a:ext cx="1059180" cy="1498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08834"/>
              </p:ext>
            </p:extLst>
          </p:nvPr>
        </p:nvGraphicFramePr>
        <p:xfrm>
          <a:off x="1752600" y="35814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0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4572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96775"/>
              </p:ext>
            </p:extLst>
          </p:nvPr>
        </p:nvGraphicFramePr>
        <p:xfrm>
          <a:off x="6858000" y="3937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1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370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0080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12476"/>
              </p:ext>
            </p:extLst>
          </p:nvPr>
        </p:nvGraphicFramePr>
        <p:xfrm>
          <a:off x="1752600" y="51816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2" name="Equation" r:id="rId8" imgW="1422360" imgH="457200" progId="Equation.DSMT4">
                  <p:embed/>
                </p:oleObj>
              </mc:Choice>
              <mc:Fallback>
                <p:oleObj name="Equation" r:id="rId8" imgW="1422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545425"/>
              </p:ext>
            </p:extLst>
          </p:nvPr>
        </p:nvGraphicFramePr>
        <p:xfrm>
          <a:off x="24638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0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87573"/>
              </p:ext>
            </p:extLst>
          </p:nvPr>
        </p:nvGraphicFramePr>
        <p:xfrm>
          <a:off x="6807200" y="48006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3" name="Equation" r:id="rId3" imgW="939600" imgH="482400" progId="Equation.DSMT4">
                  <p:embed/>
                </p:oleObj>
              </mc:Choice>
              <mc:Fallback>
                <p:oleObj name="Equation" r:id="rId3" imgW="9396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800600"/>
                        <a:ext cx="187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43024"/>
              </p:ext>
            </p:extLst>
          </p:nvPr>
        </p:nvGraphicFramePr>
        <p:xfrm>
          <a:off x="64008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4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70714"/>
              </p:ext>
            </p:extLst>
          </p:nvPr>
        </p:nvGraphicFramePr>
        <p:xfrm>
          <a:off x="5486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2"/>
            <a:endCxn id="7" idx="1"/>
          </p:cNvCxnSpPr>
          <p:nvPr/>
        </p:nvCxnSpPr>
        <p:spPr>
          <a:xfrm rot="16200000" flipH="1">
            <a:off x="5835650" y="4692650"/>
            <a:ext cx="35560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486400" cy="370955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88027"/>
              </p:ext>
            </p:extLst>
          </p:nvPr>
        </p:nvGraphicFramePr>
        <p:xfrm>
          <a:off x="5590157" y="2362200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6" name="Equation" r:id="rId10" imgW="1549080" imgH="393480" progId="Equation.DSMT4">
                  <p:embed/>
                </p:oleObj>
              </mc:Choice>
              <mc:Fallback>
                <p:oleObj name="Equation" r:id="rId10" imgW="1549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157" y="2362200"/>
                        <a:ext cx="309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6167"/>
              </p:ext>
            </p:extLst>
          </p:nvPr>
        </p:nvGraphicFramePr>
        <p:xfrm>
          <a:off x="3962400" y="3429000"/>
          <a:ext cx="472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7" name="Equation" r:id="rId12" imgW="2362200" imgH="508000" progId="Equation.DSMT4">
                  <p:embed/>
                </p:oleObj>
              </mc:Choice>
              <mc:Fallback>
                <p:oleObj name="Equation" r:id="rId12" imgW="23622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4724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5251"/>
              </p:ext>
            </p:extLst>
          </p:nvPr>
        </p:nvGraphicFramePr>
        <p:xfrm>
          <a:off x="1752600" y="35814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3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4572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08405"/>
              </p:ext>
            </p:extLst>
          </p:nvPr>
        </p:nvGraphicFramePr>
        <p:xfrm>
          <a:off x="6883400" y="39370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4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9370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16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44515"/>
              </p:ext>
            </p:extLst>
          </p:nvPr>
        </p:nvGraphicFramePr>
        <p:xfrm>
          <a:off x="1701800" y="5181600"/>
          <a:ext cx="302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5" name="Equation" r:id="rId8" imgW="1511280" imgH="457200" progId="Equation.DSMT4">
                  <p:embed/>
                </p:oleObj>
              </mc:Choice>
              <mc:Fallback>
                <p:oleObj name="Equation" r:id="rId8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181600"/>
                        <a:ext cx="3022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83987"/>
              </p:ext>
            </p:extLst>
          </p:nvPr>
        </p:nvGraphicFramePr>
        <p:xfrm>
          <a:off x="2463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1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69891"/>
              </p:ext>
            </p:extLst>
          </p:nvPr>
        </p:nvGraphicFramePr>
        <p:xfrm>
          <a:off x="1765300" y="3276600"/>
          <a:ext cx="469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1" name="Equation" r:id="rId4" imgW="2349360" imgH="507960" progId="Equation.DSMT4">
                  <p:embed/>
                </p:oleObj>
              </mc:Choice>
              <mc:Fallback>
                <p:oleObj name="Equation" r:id="rId4" imgW="23493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276600"/>
                        <a:ext cx="469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44559"/>
              </p:ext>
            </p:extLst>
          </p:nvPr>
        </p:nvGraphicFramePr>
        <p:xfrm>
          <a:off x="7010400" y="33655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2"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655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553200" y="369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89580"/>
              </p:ext>
            </p:extLst>
          </p:nvPr>
        </p:nvGraphicFramePr>
        <p:xfrm>
          <a:off x="1701800" y="4876800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" name="Equation" r:id="rId8" imgW="1473120" imgH="457200" progId="Equation.DSMT4">
                  <p:embed/>
                </p:oleObj>
              </mc:Choice>
              <mc:Fallback>
                <p:oleObj name="Equation" r:id="rId8" imgW="14731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876800"/>
                        <a:ext cx="2946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481146"/>
              </p:ext>
            </p:extLst>
          </p:nvPr>
        </p:nvGraphicFramePr>
        <p:xfrm>
          <a:off x="2286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sr-Latn-RS" sz="2800" b="1" dirty="0" smtClean="0">
                <a:latin typeface="Arial Black" panose="020B0A04020102020204" pitchFamily="34" charset="0"/>
              </a:rPr>
              <a:t>) Greda opterećena momentom sprega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 </a:t>
            </a:r>
            <a:r>
              <a:rPr lang="sr-Latn-RS" sz="2800" b="1" dirty="0" smtClean="0">
                <a:latin typeface="Arial Black" panose="020B0A04020102020204" pitchFamily="34" charset="0"/>
              </a:rPr>
              <a:t>  na desnom osloncu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912"/>
            <a:ext cx="5004816" cy="291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0"/>
            <a:ext cx="500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7.34 Greda opterećena momentom sprega na desnom osloncu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49275"/>
              </p:ext>
            </p:extLst>
          </p:nvPr>
        </p:nvGraphicFramePr>
        <p:xfrm>
          <a:off x="6705600" y="2362200"/>
          <a:ext cx="177722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6" name="Equation" r:id="rId4" imgW="888614" imgH="393529" progId="Equation.DSMT4">
                  <p:embed/>
                </p:oleObj>
              </mc:Choice>
              <mc:Fallback>
                <p:oleObj name="Equation" r:id="rId4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1777228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61593"/>
              </p:ext>
            </p:extLst>
          </p:nvPr>
        </p:nvGraphicFramePr>
        <p:xfrm>
          <a:off x="5692775" y="37947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7" name="Equation" r:id="rId6" imgW="1498320" imgH="253800" progId="Equation.DSMT4">
                  <p:embed/>
                </p:oleObj>
              </mc:Choice>
              <mc:Fallback>
                <p:oleObj name="Equation" r:id="rId6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37947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901939" y="3390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76280"/>
              </p:ext>
            </p:extLst>
          </p:nvPr>
        </p:nvGraphicFramePr>
        <p:xfrm>
          <a:off x="6172200" y="4851742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8" name="Equation" r:id="rId8" imgW="1129810" imgH="393529" progId="Equation.DSMT4">
                  <p:embed/>
                </p:oleObj>
              </mc:Choice>
              <mc:Fallback>
                <p:oleObj name="Equation" r:id="rId8" imgW="112981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1742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932254"/>
              </p:ext>
            </p:extLst>
          </p:nvPr>
        </p:nvGraphicFramePr>
        <p:xfrm>
          <a:off x="7315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3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44802"/>
              </p:ext>
            </p:extLst>
          </p:nvPr>
        </p:nvGraphicFramePr>
        <p:xfrm>
          <a:off x="5588000" y="508000"/>
          <a:ext cx="2259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89" name="Equation" r:id="rId3" imgW="1129810" imgH="393529" progId="Equation.DSMT4">
                  <p:embed/>
                </p:oleObj>
              </mc:Choice>
              <mc:Fallback>
                <p:oleObj name="Equation" r:id="rId3" imgW="1129810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08000"/>
                        <a:ext cx="22590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27245"/>
              </p:ext>
            </p:extLst>
          </p:nvPr>
        </p:nvGraphicFramePr>
        <p:xfrm>
          <a:off x="7924800" y="609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0" name="Equation" r:id="rId5" imgW="203040" imgH="279360" progId="Equation.DSMT4">
                  <p:embed/>
                </p:oleObj>
              </mc:Choice>
              <mc:Fallback>
                <p:oleObj name="Equation" r:id="rId5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9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76311"/>
              </p:ext>
            </p:extLst>
          </p:nvPr>
        </p:nvGraphicFramePr>
        <p:xfrm>
          <a:off x="6705600" y="137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7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227551"/>
              </p:ext>
            </p:extLst>
          </p:nvPr>
        </p:nvGraphicFramePr>
        <p:xfrm>
          <a:off x="5537200" y="1803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2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803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50514"/>
              </p:ext>
            </p:extLst>
          </p:nvPr>
        </p:nvGraphicFramePr>
        <p:xfrm>
          <a:off x="8483600" y="1879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3" name="Equation" r:id="rId11" imgW="203112" imgH="279279" progId="Equation.DSMT4">
                  <p:embed/>
                </p:oleObj>
              </mc:Choice>
              <mc:Fallback>
                <p:oleObj name="Equation" r:id="rId11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1879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61963"/>
              </p:ext>
            </p:extLst>
          </p:nvPr>
        </p:nvGraphicFramePr>
        <p:xfrm>
          <a:off x="66548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12919"/>
              </p:ext>
            </p:extLst>
          </p:nvPr>
        </p:nvGraphicFramePr>
        <p:xfrm>
          <a:off x="5943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5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006"/>
              </p:ext>
            </p:extLst>
          </p:nvPr>
        </p:nvGraphicFramePr>
        <p:xfrm>
          <a:off x="5410200" y="4343400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6" name="Equation" r:id="rId15" imgW="1485720" imgH="393480" progId="Equation.DSMT4">
                  <p:embed/>
                </p:oleObj>
              </mc:Choice>
              <mc:Fallback>
                <p:oleObj name="Equation" r:id="rId15" imgW="1485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297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22742"/>
              </p:ext>
            </p:extLst>
          </p:nvPr>
        </p:nvGraphicFramePr>
        <p:xfrm>
          <a:off x="7518400" y="5638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7" name="Equation" r:id="rId17" imgW="431613" imgH="228501" progId="Equation.DSMT4">
                  <p:embed/>
                </p:oleObj>
              </mc:Choice>
              <mc:Fallback>
                <p:oleObj name="Equation" r:id="rId17" imgW="431613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638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91083"/>
              </p:ext>
            </p:extLst>
          </p:nvPr>
        </p:nvGraphicFramePr>
        <p:xfrm>
          <a:off x="2946400" y="317500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8" name="Equation" r:id="rId19" imgW="736560" imgH="279360" progId="Equation.DSMT4">
                  <p:embed/>
                </p:oleObj>
              </mc:Choice>
              <mc:Fallback>
                <p:oleObj name="Equation" r:id="rId19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17500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10025"/>
              </p:ext>
            </p:extLst>
          </p:nvPr>
        </p:nvGraphicFramePr>
        <p:xfrm>
          <a:off x="78740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9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36692"/>
              </p:ext>
            </p:extLst>
          </p:nvPr>
        </p:nvGraphicFramePr>
        <p:xfrm>
          <a:off x="4953000" y="30480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00" name="Equation" r:id="rId22" imgW="1739880" imgH="393480" progId="Equation.DSMT4">
                  <p:embed/>
                </p:oleObj>
              </mc:Choice>
              <mc:Fallback>
                <p:oleObj name="Equation" r:id="rId22" imgW="1739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480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4511040" y="337870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05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05049"/>
              </p:ext>
            </p:extLst>
          </p:nvPr>
        </p:nvGraphicFramePr>
        <p:xfrm>
          <a:off x="7315200" y="3962400"/>
          <a:ext cx="144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5"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62400"/>
                        <a:ext cx="14478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858000" y="4203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13214"/>
              </p:ext>
            </p:extLst>
          </p:nvPr>
        </p:nvGraphicFramePr>
        <p:xfrm>
          <a:off x="4277360" y="5219700"/>
          <a:ext cx="200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6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0" y="5219700"/>
                        <a:ext cx="2006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6289"/>
              </p:ext>
            </p:extLst>
          </p:nvPr>
        </p:nvGraphicFramePr>
        <p:xfrm>
          <a:off x="4328160" y="4762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160" y="4762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8589"/>
              </p:ext>
            </p:extLst>
          </p:nvPr>
        </p:nvGraphicFramePr>
        <p:xfrm>
          <a:off x="6842760" y="52324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8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760" y="52324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169902"/>
              </p:ext>
            </p:extLst>
          </p:nvPr>
        </p:nvGraphicFramePr>
        <p:xfrm>
          <a:off x="6385560" y="5473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9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560" y="54737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396736" y="35585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8196"/>
              </p:ext>
            </p:extLst>
          </p:nvPr>
        </p:nvGraphicFramePr>
        <p:xfrm>
          <a:off x="6070600" y="291809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0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91809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09507"/>
              </p:ext>
            </p:extLst>
          </p:nvPr>
        </p:nvGraphicFramePr>
        <p:xfrm>
          <a:off x="3286760" y="38735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1" name="Equation" r:id="rId16" imgW="1739880" imgH="393480" progId="Equation.DSMT4">
                  <p:embed/>
                </p:oleObj>
              </mc:Choice>
              <mc:Fallback>
                <p:oleObj name="Equation" r:id="rId16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760" y="38735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7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1061"/>
              </p:ext>
            </p:extLst>
          </p:nvPr>
        </p:nvGraphicFramePr>
        <p:xfrm>
          <a:off x="457200" y="17526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4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58845"/>
              </p:ext>
            </p:extLst>
          </p:nvPr>
        </p:nvGraphicFramePr>
        <p:xfrm>
          <a:off x="3886200" y="3810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5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91473"/>
              </p:ext>
            </p:extLst>
          </p:nvPr>
        </p:nvGraphicFramePr>
        <p:xfrm>
          <a:off x="482600" y="3810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6" name="Equation" r:id="rId7" imgW="1434960" imgH="393480" progId="Equation.DSMT4">
                  <p:embed/>
                </p:oleObj>
              </mc:Choice>
              <mc:Fallback>
                <p:oleObj name="Equation" r:id="rId7" imgW="14349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810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429000" y="68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84132"/>
              </p:ext>
            </p:extLst>
          </p:nvPr>
        </p:nvGraphicFramePr>
        <p:xfrm>
          <a:off x="1600200" y="127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7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83404"/>
              </p:ext>
            </p:extLst>
          </p:nvPr>
        </p:nvGraphicFramePr>
        <p:xfrm>
          <a:off x="3733800" y="37592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8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592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68663"/>
              </p:ext>
            </p:extLst>
          </p:nvPr>
        </p:nvGraphicFramePr>
        <p:xfrm>
          <a:off x="3733800" y="51562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9" name="Equation" r:id="rId13" imgW="1790640" imgH="507960" progId="Equation.DSMT4">
                  <p:embed/>
                </p:oleObj>
              </mc:Choice>
              <mc:Fallback>
                <p:oleObj name="Equation" r:id="rId13" imgW="1790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56200"/>
                        <a:ext cx="3581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17827"/>
              </p:ext>
            </p:extLst>
          </p:nvPr>
        </p:nvGraphicFramePr>
        <p:xfrm>
          <a:off x="5867400" y="24384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30" name="Equation" r:id="rId15" imgW="545863" imgH="393529" progId="Equation.DSMT4">
                  <p:embed/>
                </p:oleObj>
              </mc:Choice>
              <mc:Fallback>
                <p:oleObj name="Equation" r:id="rId15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384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H="1">
            <a:off x="7315200" y="408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15214"/>
              </p:ext>
            </p:extLst>
          </p:nvPr>
        </p:nvGraphicFramePr>
        <p:xfrm>
          <a:off x="7747000" y="39293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31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92938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6134100" y="342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08960"/>
              </p:ext>
            </p:extLst>
          </p:nvPr>
        </p:nvGraphicFramePr>
        <p:xfrm>
          <a:off x="4749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32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3581400" y="360284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08444"/>
              </p:ext>
            </p:extLst>
          </p:nvPr>
        </p:nvGraphicFramePr>
        <p:xfrm>
          <a:off x="838200" y="54102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0"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2743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8102"/>
              </p:ext>
            </p:extLst>
          </p:nvPr>
        </p:nvGraphicFramePr>
        <p:xfrm>
          <a:off x="154940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88040"/>
              </p:ext>
            </p:extLst>
          </p:nvPr>
        </p:nvGraphicFramePr>
        <p:xfrm>
          <a:off x="838200" y="39370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2" name="Equation" r:id="rId8" imgW="1714320" imgH="507960" progId="Equation.DSMT4">
                  <p:embed/>
                </p:oleObj>
              </mc:Choice>
              <mc:Fallback>
                <p:oleObj name="Equation" r:id="rId8" imgW="17143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370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0143"/>
              </p:ext>
            </p:extLst>
          </p:nvPr>
        </p:nvGraphicFramePr>
        <p:xfrm>
          <a:off x="3429000" y="3048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3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92830"/>
              </p:ext>
            </p:extLst>
          </p:nvPr>
        </p:nvGraphicFramePr>
        <p:xfrm>
          <a:off x="5334000" y="5384800"/>
          <a:ext cx="292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4" name="Equation" r:id="rId12" imgW="1460160" imgH="431640" progId="Equation.DSMT4">
                  <p:embed/>
                </p:oleObj>
              </mc:Choice>
              <mc:Fallback>
                <p:oleObj name="Equation" r:id="rId12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84800"/>
                        <a:ext cx="2921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99680"/>
              </p:ext>
            </p:extLst>
          </p:nvPr>
        </p:nvGraphicFramePr>
        <p:xfrm>
          <a:off x="5334000" y="39370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5" name="Equation" r:id="rId14" imgW="1714320" imgH="507960" progId="Equation.DSMT4">
                  <p:embed/>
                </p:oleObj>
              </mc:Choice>
              <mc:Fallback>
                <p:oleObj name="Equation" r:id="rId14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370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40350"/>
              </p:ext>
            </p:extLst>
          </p:nvPr>
        </p:nvGraphicFramePr>
        <p:xfrm>
          <a:off x="7874000" y="3022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6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30226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83364"/>
              </p:ext>
            </p:extLst>
          </p:nvPr>
        </p:nvGraphicFramePr>
        <p:xfrm>
          <a:off x="604520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7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8013700" y="358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81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71810"/>
              </p:ext>
            </p:extLst>
          </p:nvPr>
        </p:nvGraphicFramePr>
        <p:xfrm>
          <a:off x="2057400" y="2971800"/>
          <a:ext cx="388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8" name="Equation" r:id="rId4" imgW="1942920" imgH="507960" progId="Equation.DSMT4">
                  <p:embed/>
                </p:oleObj>
              </mc:Choice>
              <mc:Fallback>
                <p:oleObj name="Equation" r:id="rId4" imgW="19429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3886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11668"/>
              </p:ext>
            </p:extLst>
          </p:nvPr>
        </p:nvGraphicFramePr>
        <p:xfrm>
          <a:off x="1676400" y="41910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9" name="Equation" r:id="rId6" imgW="1790700" imgH="508000" progId="Equation.DSMT4">
                  <p:embed/>
                </p:oleObj>
              </mc:Choice>
              <mc:Fallback>
                <p:oleObj name="Equation" r:id="rId6" imgW="17907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3581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91725"/>
              </p:ext>
            </p:extLst>
          </p:nvPr>
        </p:nvGraphicFramePr>
        <p:xfrm>
          <a:off x="6012000" y="3307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000" y="3307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52588"/>
              </p:ext>
            </p:extLst>
          </p:nvPr>
        </p:nvGraphicFramePr>
        <p:xfrm>
          <a:off x="6477000" y="29845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1" name="Equation" r:id="rId10" imgW="545760" imgH="431640" progId="Equation.DSMT4">
                  <p:embed/>
                </p:oleObj>
              </mc:Choice>
              <mc:Fallback>
                <p:oleObj name="Equation" r:id="rId10" imgW="545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84500"/>
                        <a:ext cx="1092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334000" y="4572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5400000">
            <a:off x="66675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3"/>
            <a:endCxn id="9" idx="1"/>
          </p:cNvCxnSpPr>
          <p:nvPr/>
        </p:nvCxnSpPr>
        <p:spPr>
          <a:xfrm rot="5400000">
            <a:off x="6126480" y="3916680"/>
            <a:ext cx="297180" cy="11506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25060"/>
              </p:ext>
            </p:extLst>
          </p:nvPr>
        </p:nvGraphicFramePr>
        <p:xfrm>
          <a:off x="5257800" y="5384800"/>
          <a:ext cx="320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2" name="Equation" r:id="rId12" imgW="1600200" imgH="469800" progId="Equation.DSMT4">
                  <p:embed/>
                </p:oleObj>
              </mc:Choice>
              <mc:Fallback>
                <p:oleObj name="Equation" r:id="rId12" imgW="160020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84800"/>
                        <a:ext cx="32004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62025"/>
              </p:ext>
            </p:extLst>
          </p:nvPr>
        </p:nvGraphicFramePr>
        <p:xfrm>
          <a:off x="4800600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3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1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24492"/>
              </p:ext>
            </p:extLst>
          </p:nvPr>
        </p:nvGraphicFramePr>
        <p:xfrm>
          <a:off x="2286000" y="525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2"/>
            <a:endCxn id="14" idx="1"/>
          </p:cNvCxnSpPr>
          <p:nvPr/>
        </p:nvCxnSpPr>
        <p:spPr>
          <a:xfrm rot="16200000" flipH="1">
            <a:off x="3511550" y="4578350"/>
            <a:ext cx="203200" cy="237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3) Konzola opterećena ravnomerno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raspodeljenim opterećenjem q na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celoj dužini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5254752" cy="2846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080337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7.35 Konzola opterećena ravnomerno raspodeljenim opterećenjem q na celoj dužini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14434"/>
              </p:ext>
            </p:extLst>
          </p:nvPr>
        </p:nvGraphicFramePr>
        <p:xfrm>
          <a:off x="6146800" y="1905000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5" name="Equation" r:id="rId4" imgW="1269720" imgH="393480" progId="Equation.DSMT4">
                  <p:embed/>
                </p:oleObj>
              </mc:Choice>
              <mc:Fallback>
                <p:oleObj name="Equation" r:id="rId4" imgW="12697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05000"/>
                        <a:ext cx="254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63761"/>
              </p:ext>
            </p:extLst>
          </p:nvPr>
        </p:nvGraphicFramePr>
        <p:xfrm>
          <a:off x="7061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6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00945"/>
              </p:ext>
            </p:extLst>
          </p:nvPr>
        </p:nvGraphicFramePr>
        <p:xfrm>
          <a:off x="5359400" y="3175000"/>
          <a:ext cx="332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7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175000"/>
                        <a:ext cx="332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68523"/>
              </p:ext>
            </p:extLst>
          </p:nvPr>
        </p:nvGraphicFramePr>
        <p:xfrm>
          <a:off x="5692775" y="45212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8" name="Equation" r:id="rId10" imgW="1497950" imgH="253890" progId="Equation.DSMT4">
                  <p:embed/>
                </p:oleObj>
              </mc:Choice>
              <mc:Fallback>
                <p:oleObj name="Equation" r:id="rId10" imgW="149795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5212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825740" y="4152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10893"/>
              </p:ext>
            </p:extLst>
          </p:nvPr>
        </p:nvGraphicFramePr>
        <p:xfrm>
          <a:off x="5334000" y="55372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9" name="Equation" r:id="rId12" imgW="1688367" imgH="393529" progId="Equation.DSMT4">
                  <p:embed/>
                </p:oleObj>
              </mc:Choice>
              <mc:Fallback>
                <p:oleObj name="Equation" r:id="rId12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5372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92956"/>
              </p:ext>
            </p:extLst>
          </p:nvPr>
        </p:nvGraphicFramePr>
        <p:xfrm>
          <a:off x="6477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7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32624"/>
              </p:ext>
            </p:extLst>
          </p:nvPr>
        </p:nvGraphicFramePr>
        <p:xfrm>
          <a:off x="4419600" y="6477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1" name="Equation" r:id="rId3" imgW="203040" imgH="279360" progId="Equation.DSMT4">
                  <p:embed/>
                </p:oleObj>
              </mc:Choice>
              <mc:Fallback>
                <p:oleObj name="Equation" r:id="rId3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477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49996"/>
              </p:ext>
            </p:extLst>
          </p:nvPr>
        </p:nvGraphicFramePr>
        <p:xfrm>
          <a:off x="21590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2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834177"/>
              </p:ext>
            </p:extLst>
          </p:nvPr>
        </p:nvGraphicFramePr>
        <p:xfrm>
          <a:off x="21082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72468"/>
              </p:ext>
            </p:extLst>
          </p:nvPr>
        </p:nvGraphicFramePr>
        <p:xfrm>
          <a:off x="5181600" y="2057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4" name="Equation" r:id="rId8" imgW="203112" imgH="279279" progId="Equation.DSMT4">
                  <p:embed/>
                </p:oleObj>
              </mc:Choice>
              <mc:Fallback>
                <p:oleObj name="Equation" r:id="rId8" imgW="203112" imgH="27927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57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38095"/>
              </p:ext>
            </p:extLst>
          </p:nvPr>
        </p:nvGraphicFramePr>
        <p:xfrm>
          <a:off x="990600" y="5334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5" name="Equation" r:id="rId9" imgW="1688367" imgH="393529" progId="Equation.DSMT4">
                  <p:embed/>
                </p:oleObj>
              </mc:Choice>
              <mc:Fallback>
                <p:oleObj name="Equation" r:id="rId9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1270"/>
              </p:ext>
            </p:extLst>
          </p:nvPr>
        </p:nvGraphicFramePr>
        <p:xfrm>
          <a:off x="1016000" y="19050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6" name="Equation" r:id="rId11" imgW="2031840" imgH="482400" progId="Equation.DSMT4">
                  <p:embed/>
                </p:oleObj>
              </mc:Choice>
              <mc:Fallback>
                <p:oleObj name="Equation" r:id="rId11" imgW="20318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9050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42834"/>
              </p:ext>
            </p:extLst>
          </p:nvPr>
        </p:nvGraphicFramePr>
        <p:xfrm>
          <a:off x="1016000" y="33782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7" name="Equation" r:id="rId13" imgW="2527200" imgH="482400" progId="Equation.DSMT4">
                  <p:embed/>
                </p:oleObj>
              </mc:Choice>
              <mc:Fallback>
                <p:oleObj name="Equation" r:id="rId13" imgW="2527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782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5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54827"/>
              </p:ext>
            </p:extLst>
          </p:nvPr>
        </p:nvGraphicFramePr>
        <p:xfrm>
          <a:off x="609600" y="2362200"/>
          <a:ext cx="220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5" name="Equation" r:id="rId3" imgW="1104840" imgH="482400" progId="Equation.DSMT4">
                  <p:embed/>
                </p:oleObj>
              </mc:Choice>
              <mc:Fallback>
                <p:oleObj name="Equation" r:id="rId3" imgW="11048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20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29894"/>
              </p:ext>
            </p:extLst>
          </p:nvPr>
        </p:nvGraphicFramePr>
        <p:xfrm>
          <a:off x="3080616" y="762000"/>
          <a:ext cx="137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6" name="Equation" r:id="rId5" imgW="685800" imgH="482600" progId="Equation.DSMT4">
                  <p:embed/>
                </p:oleObj>
              </mc:Choice>
              <mc:Fallback>
                <p:oleObj name="Equation" r:id="rId5" imgW="685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616" y="762000"/>
                        <a:ext cx="13716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2895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05437"/>
              </p:ext>
            </p:extLst>
          </p:nvPr>
        </p:nvGraphicFramePr>
        <p:xfrm>
          <a:off x="1267968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968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17937"/>
            <a:ext cx="3973068" cy="3977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5308937"/>
            <a:ext cx="3973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7.28 Greda (a) idealnog oblika (b) i </a:t>
            </a:r>
            <a:r>
              <a:rPr lang="sr-Latn-RS" sz="2000" i="1" dirty="0" err="1" smtClean="0"/>
              <a:t>konstrukciono</a:t>
            </a:r>
            <a:r>
              <a:rPr lang="sr-Latn-RS" sz="2000" i="1" dirty="0" smtClean="0"/>
              <a:t> </a:t>
            </a:r>
            <a:r>
              <a:rPr lang="sr-Latn-RS" sz="2000" i="1" dirty="0"/>
              <a:t>rešenje </a:t>
            </a:r>
            <a:r>
              <a:rPr lang="sr-Latn-RS" sz="2000" i="1" dirty="0" smtClean="0"/>
              <a:t>približe-no </a:t>
            </a:r>
            <a:r>
              <a:rPr lang="sr-Latn-RS" sz="2000" i="1" dirty="0"/>
              <a:t>idealnom obliku (c)</a:t>
            </a:r>
            <a:endParaRPr lang="sr-Latn-R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8345"/>
              </p:ext>
            </p:extLst>
          </p:nvPr>
        </p:nvGraphicFramePr>
        <p:xfrm>
          <a:off x="609600" y="9144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8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87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01020"/>
              </p:ext>
            </p:extLst>
          </p:nvPr>
        </p:nvGraphicFramePr>
        <p:xfrm>
          <a:off x="584200" y="3886200"/>
          <a:ext cx="1778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9" name="Equation" r:id="rId12" imgW="888840" imgH="444240" progId="Equation.DSMT4">
                  <p:embed/>
                </p:oleObj>
              </mc:Choice>
              <mc:Fallback>
                <p:oleObj name="Equation" r:id="rId12" imgW="888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86200"/>
                        <a:ext cx="1778000" cy="889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9" idx="1"/>
            <a:endCxn id="10" idx="3"/>
          </p:cNvCxnSpPr>
          <p:nvPr/>
        </p:nvCxnSpPr>
        <p:spPr>
          <a:xfrm rot="10800000" flipV="1">
            <a:off x="2362200" y="3733800"/>
            <a:ext cx="2362200" cy="5969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 flipH="1" flipV="1">
            <a:off x="3543300" y="1943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2" idx="1"/>
          </p:cNvCxnSpPr>
          <p:nvPr/>
        </p:nvCxnSpPr>
        <p:spPr>
          <a:xfrm rot="5400000">
            <a:off x="3147060" y="2308860"/>
            <a:ext cx="693420" cy="464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18930"/>
              </p:ext>
            </p:extLst>
          </p:nvPr>
        </p:nvGraphicFramePr>
        <p:xfrm>
          <a:off x="12446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0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724400" y="3276600"/>
            <a:ext cx="3973068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200000" flipH="1">
            <a:off x="1457485" y="4244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13163"/>
              </p:ext>
            </p:extLst>
          </p:nvPr>
        </p:nvGraphicFramePr>
        <p:xfrm>
          <a:off x="381000" y="45720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2" name="Equation" r:id="rId4" imgW="2032000" imgH="482600" progId="Equation.DSMT4">
                  <p:embed/>
                </p:oleObj>
              </mc:Choice>
              <mc:Fallback>
                <p:oleObj name="Equation" r:id="rId4" imgW="2032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1341"/>
              </p:ext>
            </p:extLst>
          </p:nvPr>
        </p:nvGraphicFramePr>
        <p:xfrm>
          <a:off x="4140200" y="556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3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56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4276"/>
              </p:ext>
            </p:extLst>
          </p:nvPr>
        </p:nvGraphicFramePr>
        <p:xfrm>
          <a:off x="3810000" y="601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4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198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93229"/>
              </p:ext>
            </p:extLst>
          </p:nvPr>
        </p:nvGraphicFramePr>
        <p:xfrm>
          <a:off x="762000" y="3458972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5"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58972"/>
                        <a:ext cx="1549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73753"/>
              </p:ext>
            </p:extLst>
          </p:nvPr>
        </p:nvGraphicFramePr>
        <p:xfrm>
          <a:off x="3505200" y="32258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6" name="Equation" r:id="rId12" imgW="2527300" imgH="482600" progId="Equation.DSMT4">
                  <p:embed/>
                </p:oleObj>
              </mc:Choice>
              <mc:Fallback>
                <p:oleObj name="Equation" r:id="rId12" imgW="2527300" imgH="482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258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48414"/>
              </p:ext>
            </p:extLst>
          </p:nvPr>
        </p:nvGraphicFramePr>
        <p:xfrm>
          <a:off x="6070600" y="207264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7" name="Equation" r:id="rId14" imgW="736560" imgH="279360" progId="Equation.DSMT4">
                  <p:embed/>
                </p:oleObj>
              </mc:Choice>
              <mc:Fallback>
                <p:oleObj name="Equation" r:id="rId14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07264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6794500" y="2872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46791"/>
              </p:ext>
            </p:extLst>
          </p:nvPr>
        </p:nvGraphicFramePr>
        <p:xfrm>
          <a:off x="82296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41165"/>
              </p:ext>
            </p:extLst>
          </p:nvPr>
        </p:nvGraphicFramePr>
        <p:xfrm>
          <a:off x="7848600" y="4673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9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6736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H="1">
            <a:off x="4739640" y="617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rot="5400000" flipH="1" flipV="1">
            <a:off x="7520939" y="4381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3"/>
            <a:endCxn id="20" idx="1"/>
          </p:cNvCxnSpPr>
          <p:nvPr/>
        </p:nvCxnSpPr>
        <p:spPr>
          <a:xfrm flipV="1">
            <a:off x="5105400" y="4632960"/>
            <a:ext cx="2598419" cy="1607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00147"/>
              </p:ext>
            </p:extLst>
          </p:nvPr>
        </p:nvGraphicFramePr>
        <p:xfrm>
          <a:off x="457200" y="19812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5" name="Equation" r:id="rId3" imgW="2298600" imgH="507960" progId="Equation.DSMT4">
                  <p:embed/>
                </p:oleObj>
              </mc:Choice>
              <mc:Fallback>
                <p:oleObj name="Equation" r:id="rId3" imgW="22986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597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14974"/>
              </p:ext>
            </p:extLst>
          </p:nvPr>
        </p:nvGraphicFramePr>
        <p:xfrm>
          <a:off x="457200" y="4572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6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48178"/>
              </p:ext>
            </p:extLst>
          </p:nvPr>
        </p:nvGraphicFramePr>
        <p:xfrm>
          <a:off x="50292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7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20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5720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03804"/>
              </p:ext>
            </p:extLst>
          </p:nvPr>
        </p:nvGraphicFramePr>
        <p:xfrm>
          <a:off x="16002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1000"/>
              </p:ext>
            </p:extLst>
          </p:nvPr>
        </p:nvGraphicFramePr>
        <p:xfrm>
          <a:off x="2362200" y="38354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9" name="Equation" r:id="rId11" imgW="2527300" imgH="482600" progId="Equation.DSMT4">
                  <p:embed/>
                </p:oleObj>
              </mc:Choice>
              <mc:Fallback>
                <p:oleObj name="Equation" r:id="rId11" imgW="2527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354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01563"/>
              </p:ext>
            </p:extLst>
          </p:nvPr>
        </p:nvGraphicFramePr>
        <p:xfrm>
          <a:off x="5996940" y="2819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0" name="Equation" r:id="rId13" imgW="419100" imgH="228600" progId="Equation.DSMT4">
                  <p:embed/>
                </p:oleObj>
              </mc:Choice>
              <mc:Fallback>
                <p:oleObj name="Equation" r:id="rId13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940" y="28194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467600" y="426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6301740" y="3467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26764"/>
              </p:ext>
            </p:extLst>
          </p:nvPr>
        </p:nvGraphicFramePr>
        <p:xfrm>
          <a:off x="7899400" y="41071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1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10718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43289"/>
              </p:ext>
            </p:extLst>
          </p:nvPr>
        </p:nvGraphicFramePr>
        <p:xfrm>
          <a:off x="2362200" y="53848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2" name="Equation" r:id="rId16" imgW="2412720" imgH="507960" progId="Equation.DSMT4">
                  <p:embed/>
                </p:oleObj>
              </mc:Choice>
              <mc:Fallback>
                <p:oleObj name="Equation" r:id="rId16" imgW="2412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84800"/>
                        <a:ext cx="4826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81171"/>
              </p:ext>
            </p:extLst>
          </p:nvPr>
        </p:nvGraphicFramePr>
        <p:xfrm>
          <a:off x="33528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5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75264"/>
              </p:ext>
            </p:extLst>
          </p:nvPr>
        </p:nvGraphicFramePr>
        <p:xfrm>
          <a:off x="2108200" y="47244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7" name="Equation" r:id="rId4" imgW="1422400" imgH="457200" progId="Equation.DSMT4">
                  <p:embed/>
                </p:oleObj>
              </mc:Choice>
              <mc:Fallback>
                <p:oleObj name="Equation" r:id="rId4" imgW="142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7244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20056"/>
              </p:ext>
            </p:extLst>
          </p:nvPr>
        </p:nvGraphicFramePr>
        <p:xfrm>
          <a:off x="2057400" y="32004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8" name="Equation" r:id="rId6" imgW="2298600" imgH="507960" progId="Equation.DSMT4">
                  <p:embed/>
                </p:oleObj>
              </mc:Choice>
              <mc:Fallback>
                <p:oleObj name="Equation" r:id="rId6" imgW="229860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459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44747"/>
              </p:ext>
            </p:extLst>
          </p:nvPr>
        </p:nvGraphicFramePr>
        <p:xfrm>
          <a:off x="7289800" y="3505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9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505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781800" y="3622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19201"/>
              </p:ext>
            </p:extLst>
          </p:nvPr>
        </p:nvGraphicFramePr>
        <p:xfrm>
          <a:off x="27432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8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6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6174"/>
              </p:ext>
            </p:extLst>
          </p:nvPr>
        </p:nvGraphicFramePr>
        <p:xfrm>
          <a:off x="7747000" y="3352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00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352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7254240" y="346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5172"/>
              </p:ext>
            </p:extLst>
          </p:nvPr>
        </p:nvGraphicFramePr>
        <p:xfrm>
          <a:off x="30734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01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400"/>
              </p:ext>
            </p:extLst>
          </p:nvPr>
        </p:nvGraphicFramePr>
        <p:xfrm>
          <a:off x="2362200" y="46482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02" name="Equation" r:id="rId8" imgW="1219200" imgH="457200" progId="Equation.DSMT4">
                  <p:embed/>
                </p:oleObj>
              </mc:Choice>
              <mc:Fallback>
                <p:oleObj name="Equation" r:id="rId8" imgW="1219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2438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28680"/>
              </p:ext>
            </p:extLst>
          </p:nvPr>
        </p:nvGraphicFramePr>
        <p:xfrm>
          <a:off x="2362200" y="30480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03" name="Equation" r:id="rId10" imgW="2413000" imgH="508000" progId="Equation.DSMT4">
                  <p:embed/>
                </p:oleObj>
              </mc:Choice>
              <mc:Fallback>
                <p:oleObj name="Equation" r:id="rId10" imgW="2413000" imgH="508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826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4</a:t>
            </a:r>
            <a:r>
              <a:rPr lang="sr-Latn-RS" sz="2800" b="1" dirty="0" smtClean="0">
                <a:latin typeface="Arial Black" panose="020B0A04020102020204" pitchFamily="34" charset="0"/>
              </a:rPr>
              <a:t>) Konzola opterećena koncentrisanom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silom na slobodnom kraju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648" y="4702314"/>
            <a:ext cx="5254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7.36 Konzola opterećena koncentrisanom silom na slobodnom kraju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254752" cy="284683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93939"/>
              </p:ext>
            </p:extLst>
          </p:nvPr>
        </p:nvGraphicFramePr>
        <p:xfrm>
          <a:off x="6249490" y="1752600"/>
          <a:ext cx="2513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2" name="Equation" r:id="rId4" imgW="1256755" imgH="253890" progId="Equation.DSMT4">
                  <p:embed/>
                </p:oleObj>
              </mc:Choice>
              <mc:Fallback>
                <p:oleObj name="Equation" r:id="rId4" imgW="125675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490" y="1752600"/>
                        <a:ext cx="2513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7826829" y="2476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48884"/>
              </p:ext>
            </p:extLst>
          </p:nvPr>
        </p:nvGraphicFramePr>
        <p:xfrm>
          <a:off x="724009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3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09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75965"/>
              </p:ext>
            </p:extLst>
          </p:nvPr>
        </p:nvGraphicFramePr>
        <p:xfrm>
          <a:off x="5617665" y="28803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4"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665" y="28803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72246"/>
              </p:ext>
            </p:extLst>
          </p:nvPr>
        </p:nvGraphicFramePr>
        <p:xfrm>
          <a:off x="5639889" y="3962400"/>
          <a:ext cx="261506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5" name="Equation" r:id="rId10" imgW="1307532" imgH="253890" progId="Equation.DSMT4">
                  <p:embed/>
                </p:oleObj>
              </mc:Choice>
              <mc:Fallback>
                <p:oleObj name="Equation" r:id="rId10" imgW="130753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889" y="3962400"/>
                        <a:ext cx="2615064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78261"/>
              </p:ext>
            </p:extLst>
          </p:nvPr>
        </p:nvGraphicFramePr>
        <p:xfrm>
          <a:off x="939800" y="939800"/>
          <a:ext cx="261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2" name="Equation" r:id="rId3" imgW="1307532" imgH="253890" progId="Equation.DSMT4">
                  <p:embed/>
                </p:oleObj>
              </mc:Choice>
              <mc:Fallback>
                <p:oleObj name="Equation" r:id="rId3" imgW="1307532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939800"/>
                        <a:ext cx="26146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09026"/>
              </p:ext>
            </p:extLst>
          </p:nvPr>
        </p:nvGraphicFramePr>
        <p:xfrm>
          <a:off x="2082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78010"/>
              </p:ext>
            </p:extLst>
          </p:nvPr>
        </p:nvGraphicFramePr>
        <p:xfrm>
          <a:off x="21082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80232"/>
              </p:ext>
            </p:extLst>
          </p:nvPr>
        </p:nvGraphicFramePr>
        <p:xfrm>
          <a:off x="3606800" y="9398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5" name="Equation" r:id="rId8" imgW="203112" imgH="279279" progId="Equation.DSMT4">
                  <p:embed/>
                </p:oleObj>
              </mc:Choice>
              <mc:Fallback>
                <p:oleObj name="Equation" r:id="rId8" imgW="203112" imgH="27927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9398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80089"/>
              </p:ext>
            </p:extLst>
          </p:nvPr>
        </p:nvGraphicFramePr>
        <p:xfrm>
          <a:off x="4445000" y="21590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6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1590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85319"/>
              </p:ext>
            </p:extLst>
          </p:nvPr>
        </p:nvGraphicFramePr>
        <p:xfrm>
          <a:off x="939800" y="1930400"/>
          <a:ext cx="345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7" name="Equation" r:id="rId11" imgW="1726920" imgH="482400" progId="Equation.DSMT4">
                  <p:embed/>
                </p:oleObj>
              </mc:Choice>
              <mc:Fallback>
                <p:oleObj name="Equation" r:id="rId11" imgW="17269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930400"/>
                        <a:ext cx="345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27506"/>
              </p:ext>
            </p:extLst>
          </p:nvPr>
        </p:nvGraphicFramePr>
        <p:xfrm>
          <a:off x="939800" y="3530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8" name="Equation" r:id="rId13" imgW="2158920" imgH="482400" progId="Equation.DSMT4">
                  <p:embed/>
                </p:oleObj>
              </mc:Choice>
              <mc:Fallback>
                <p:oleObj name="Equation" r:id="rId13" imgW="2158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530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2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flipH="1">
            <a:off x="1813560" y="3505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14724"/>
              </p:ext>
            </p:extLst>
          </p:nvPr>
        </p:nvGraphicFramePr>
        <p:xfrm>
          <a:off x="457200" y="41910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6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99180"/>
              </p:ext>
            </p:extLst>
          </p:nvPr>
        </p:nvGraphicFramePr>
        <p:xfrm>
          <a:off x="3505200" y="525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7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28219"/>
              </p:ext>
            </p:extLst>
          </p:nvPr>
        </p:nvGraphicFramePr>
        <p:xfrm>
          <a:off x="3276600" y="5715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8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150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29816"/>
              </p:ext>
            </p:extLst>
          </p:nvPr>
        </p:nvGraphicFramePr>
        <p:xfrm>
          <a:off x="2260600" y="3276600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9"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276600"/>
                        <a:ext cx="1549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32699"/>
              </p:ext>
            </p:extLst>
          </p:nvPr>
        </p:nvGraphicFramePr>
        <p:xfrm>
          <a:off x="4216400" y="3149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0" name="Equation" r:id="rId12" imgW="2159000" imgH="482600" progId="Equation.DSMT4">
                  <p:embed/>
                </p:oleObj>
              </mc:Choice>
              <mc:Fallback>
                <p:oleObj name="Equation" r:id="rId12" imgW="21590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149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86286"/>
              </p:ext>
            </p:extLst>
          </p:nvPr>
        </p:nvGraphicFramePr>
        <p:xfrm>
          <a:off x="7061200" y="220980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1" name="Equation" r:id="rId14" imgW="736560" imgH="279360" progId="Equation.DSMT4">
                  <p:embed/>
                </p:oleObj>
              </mc:Choice>
              <mc:Fallback>
                <p:oleObj name="Equation" r:id="rId14" imgW="7365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20980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1562100" y="38676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1"/>
            <a:endCxn id="6" idx="3"/>
          </p:cNvCxnSpPr>
          <p:nvPr/>
        </p:nvCxnSpPr>
        <p:spPr>
          <a:xfrm rot="5400000" flipH="1" flipV="1">
            <a:off x="1689504" y="3629257"/>
            <a:ext cx="179533" cy="68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H="1">
            <a:off x="6629400" y="243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rot="16200000" flipH="1">
            <a:off x="5219700" y="28008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1" idx="1"/>
            <a:endCxn id="20" idx="3"/>
          </p:cNvCxnSpPr>
          <p:nvPr/>
        </p:nvCxnSpPr>
        <p:spPr>
          <a:xfrm rot="5400000" flipH="1" flipV="1">
            <a:off x="5926224" y="1983337"/>
            <a:ext cx="179533" cy="1226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0800000" flipH="1">
            <a:off x="4191001" y="586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ight Arrow 23"/>
          <p:cNvSpPr/>
          <p:nvPr/>
        </p:nvSpPr>
        <p:spPr>
          <a:xfrm rot="5400000" flipH="1" flipV="1">
            <a:off x="7444739" y="43205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23" idx="3"/>
            <a:endCxn id="24" idx="1"/>
          </p:cNvCxnSpPr>
          <p:nvPr/>
        </p:nvCxnSpPr>
        <p:spPr>
          <a:xfrm flipV="1">
            <a:off x="4556761" y="4572000"/>
            <a:ext cx="3070858" cy="13639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58955"/>
              </p:ext>
            </p:extLst>
          </p:nvPr>
        </p:nvGraphicFramePr>
        <p:xfrm>
          <a:off x="7899400" y="4572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2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5720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56457"/>
              </p:ext>
            </p:extLst>
          </p:nvPr>
        </p:nvGraphicFramePr>
        <p:xfrm>
          <a:off x="82296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35629"/>
              </p:ext>
            </p:extLst>
          </p:nvPr>
        </p:nvGraphicFramePr>
        <p:xfrm>
          <a:off x="457200" y="457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5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852993"/>
              </p:ext>
            </p:extLst>
          </p:nvPr>
        </p:nvGraphicFramePr>
        <p:xfrm>
          <a:off x="4343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6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86200" y="86821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44926"/>
              </p:ext>
            </p:extLst>
          </p:nvPr>
        </p:nvGraphicFramePr>
        <p:xfrm>
          <a:off x="457200" y="2032000"/>
          <a:ext cx="355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7" name="Equation" r:id="rId7" imgW="1777680" imgH="507960" progId="Equation.DSMT4">
                  <p:embed/>
                </p:oleObj>
              </mc:Choice>
              <mc:Fallback>
                <p:oleObj name="Equation" r:id="rId7" imgW="17776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32000"/>
                        <a:ext cx="3556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03447"/>
              </p:ext>
            </p:extLst>
          </p:nvPr>
        </p:nvGraphicFramePr>
        <p:xfrm>
          <a:off x="15240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85371"/>
              </p:ext>
            </p:extLst>
          </p:nvPr>
        </p:nvGraphicFramePr>
        <p:xfrm>
          <a:off x="2895600" y="52324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9" name="Equation" r:id="rId11" imgW="1790640" imgH="507960" progId="Equation.DSMT4">
                  <p:embed/>
                </p:oleObj>
              </mc:Choice>
              <mc:Fallback>
                <p:oleObj name="Equation" r:id="rId11" imgW="1790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32400"/>
                        <a:ext cx="3581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7445"/>
              </p:ext>
            </p:extLst>
          </p:nvPr>
        </p:nvGraphicFramePr>
        <p:xfrm>
          <a:off x="2895600" y="3657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0" name="Equation" r:id="rId13" imgW="2159000" imgH="482600" progId="Equation.DSMT4">
                  <p:embed/>
                </p:oleObj>
              </mc:Choice>
              <mc:Fallback>
                <p:oleObj name="Equation" r:id="rId13" imgW="2159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89806"/>
              </p:ext>
            </p:extLst>
          </p:nvPr>
        </p:nvGraphicFramePr>
        <p:xfrm>
          <a:off x="5844540" y="267462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1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540" y="267462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7315200" y="41224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H="1">
            <a:off x="6149340" y="332232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15684"/>
              </p:ext>
            </p:extLst>
          </p:nvPr>
        </p:nvGraphicFramePr>
        <p:xfrm>
          <a:off x="7747000" y="3962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2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9624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51370"/>
              </p:ext>
            </p:extLst>
          </p:nvPr>
        </p:nvGraphicFramePr>
        <p:xfrm>
          <a:off x="3911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36798"/>
              </p:ext>
            </p:extLst>
          </p:nvPr>
        </p:nvGraphicFramePr>
        <p:xfrm>
          <a:off x="2819400" y="3581400"/>
          <a:ext cx="355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3" name="Equation" r:id="rId3" imgW="1778000" imgH="508000" progId="Equation.DSMT4">
                  <p:embed/>
                </p:oleObj>
              </mc:Choice>
              <mc:Fallback>
                <p:oleObj name="Equation" r:id="rId3" imgW="17780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3556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33606"/>
              </p:ext>
            </p:extLst>
          </p:nvPr>
        </p:nvGraphicFramePr>
        <p:xfrm>
          <a:off x="6959600" y="3886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4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86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51600" y="400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93650"/>
              </p:ext>
            </p:extLst>
          </p:nvPr>
        </p:nvGraphicFramePr>
        <p:xfrm>
          <a:off x="3505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4256"/>
              </p:ext>
            </p:extLst>
          </p:nvPr>
        </p:nvGraphicFramePr>
        <p:xfrm>
          <a:off x="2819400" y="51816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96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26432"/>
              </p:ext>
            </p:extLst>
          </p:nvPr>
        </p:nvGraphicFramePr>
        <p:xfrm>
          <a:off x="6959600" y="3886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4" name="Equation" r:id="rId3" imgW="317160" imgH="177480" progId="Equation.DSMT4">
                  <p:embed/>
                </p:oleObj>
              </mc:Choice>
              <mc:Fallback>
                <p:oleObj name="Equation" r:id="rId3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86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6451600" y="400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31016"/>
              </p:ext>
            </p:extLst>
          </p:nvPr>
        </p:nvGraphicFramePr>
        <p:xfrm>
          <a:off x="33528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5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635004"/>
              </p:ext>
            </p:extLst>
          </p:nvPr>
        </p:nvGraphicFramePr>
        <p:xfrm>
          <a:off x="2743200" y="35560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6" name="Equation" r:id="rId7" imgW="1790640" imgH="507960" progId="Equation.DSMT4">
                  <p:embed/>
                </p:oleObj>
              </mc:Choice>
              <mc:Fallback>
                <p:oleObj name="Equation" r:id="rId7" imgW="17906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56000"/>
                        <a:ext cx="3581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45426"/>
              </p:ext>
            </p:extLst>
          </p:nvPr>
        </p:nvGraphicFramePr>
        <p:xfrm>
          <a:off x="2743200" y="51816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7" name="Equation" r:id="rId9" imgW="1219200" imgH="457200" progId="Equation.DSMT4">
                  <p:embed/>
                </p:oleObj>
              </mc:Choice>
              <mc:Fallback>
                <p:oleObj name="Equation" r:id="rId9" imgW="1219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81600"/>
                        <a:ext cx="2438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 Ojačavanje greda lamelama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1143000"/>
            <a:ext cx="6053328" cy="4251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0472" y="5543490"/>
            <a:ext cx="6053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7.29 Skica uz analizu ojačavanja grede lamelama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397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5) Prosta greda opterećena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koncentrisanom silom na delu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raspona. Klebšov postupak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504" y="5235714"/>
            <a:ext cx="534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7.37 Prosta greda opterećena koncentrisanom silom na delu raspona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2133600"/>
            <a:ext cx="5035296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22446"/>
              </p:ext>
            </p:extLst>
          </p:nvPr>
        </p:nvGraphicFramePr>
        <p:xfrm>
          <a:off x="4572000" y="4495800"/>
          <a:ext cx="378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4" name="Equation" r:id="rId3" imgW="1892300" imgH="812800" progId="Equation.DSMT4">
                  <p:embed/>
                </p:oleObj>
              </mc:Choice>
              <mc:Fallback>
                <p:oleObj name="Equation" r:id="rId3" imgW="18923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95800"/>
                        <a:ext cx="3784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19627"/>
              </p:ext>
            </p:extLst>
          </p:nvPr>
        </p:nvGraphicFramePr>
        <p:xfrm>
          <a:off x="5003800" y="2362200"/>
          <a:ext cx="3302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5" name="Equation" r:id="rId6" imgW="1651000" imgH="812800" progId="Equation.DSMT4">
                  <p:embed/>
                </p:oleObj>
              </mc:Choice>
              <mc:Fallback>
                <p:oleObj name="Equation" r:id="rId6" imgW="16510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62200"/>
                        <a:ext cx="33020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6027"/>
              </p:ext>
            </p:extLst>
          </p:nvPr>
        </p:nvGraphicFramePr>
        <p:xfrm>
          <a:off x="6096000" y="403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6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3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18723"/>
              </p:ext>
            </p:extLst>
          </p:nvPr>
        </p:nvGraphicFramePr>
        <p:xfrm>
          <a:off x="1447800" y="381000"/>
          <a:ext cx="378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2" name="Equation" r:id="rId4" imgW="1892300" imgH="812800" progId="Equation.DSMT4">
                  <p:embed/>
                </p:oleObj>
              </mc:Choice>
              <mc:Fallback>
                <p:oleObj name="Equation" r:id="rId4" imgW="1892300" imgH="8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"/>
                        <a:ext cx="378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0754"/>
              </p:ext>
            </p:extLst>
          </p:nvPr>
        </p:nvGraphicFramePr>
        <p:xfrm>
          <a:off x="5334000" y="8382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3" name="Equation" r:id="rId6" imgW="203112" imgH="279279" progId="Equation.DSMT4">
                  <p:embed/>
                </p:oleObj>
              </mc:Choice>
              <mc:Fallback>
                <p:oleObj name="Equation" r:id="rId6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8382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45906"/>
              </p:ext>
            </p:extLst>
          </p:nvPr>
        </p:nvGraphicFramePr>
        <p:xfrm>
          <a:off x="2743200" y="205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4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5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18956"/>
              </p:ext>
            </p:extLst>
          </p:nvPr>
        </p:nvGraphicFramePr>
        <p:xfrm>
          <a:off x="6096000" y="3073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5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073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2735"/>
              </p:ext>
            </p:extLst>
          </p:nvPr>
        </p:nvGraphicFramePr>
        <p:xfrm>
          <a:off x="2667000" y="421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1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08203"/>
              </p:ext>
            </p:extLst>
          </p:nvPr>
        </p:nvGraphicFramePr>
        <p:xfrm>
          <a:off x="1447800" y="2514600"/>
          <a:ext cx="459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7" name="Equation" r:id="rId12" imgW="2298600" imgH="812520" progId="Equation.DSMT4">
                  <p:embed/>
                </p:oleObj>
              </mc:Choice>
              <mc:Fallback>
                <p:oleObj name="Equation" r:id="rId12" imgW="229860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45974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5736"/>
              </p:ext>
            </p:extLst>
          </p:nvPr>
        </p:nvGraphicFramePr>
        <p:xfrm>
          <a:off x="1447800" y="46736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8" name="Equation" r:id="rId14" imgW="2590560" imgH="812520" progId="Equation.DSMT4">
                  <p:embed/>
                </p:oleObj>
              </mc:Choice>
              <mc:Fallback>
                <p:oleObj name="Equation" r:id="rId14" imgW="25905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736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1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70062"/>
              </p:ext>
            </p:extLst>
          </p:nvPr>
        </p:nvGraphicFramePr>
        <p:xfrm>
          <a:off x="5105400" y="3810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7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953000" y="304800"/>
            <a:ext cx="2971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698500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>
            <a:off x="8001000" y="609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3"/>
            <a:endCxn id="9" idx="1"/>
          </p:cNvCxnSpPr>
          <p:nvPr/>
        </p:nvCxnSpPr>
        <p:spPr>
          <a:xfrm flipH="1">
            <a:off x="7350760" y="678180"/>
            <a:ext cx="1016000" cy="2590800"/>
          </a:xfrm>
          <a:prstGeom prst="bentConnector3">
            <a:avLst>
              <a:gd name="adj1" fmla="val -2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40450"/>
              </p:ext>
            </p:extLst>
          </p:nvPr>
        </p:nvGraphicFramePr>
        <p:xfrm>
          <a:off x="1574800" y="30480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8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0480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22400" y="2895600"/>
            <a:ext cx="54864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71774"/>
              </p:ext>
            </p:extLst>
          </p:nvPr>
        </p:nvGraphicFramePr>
        <p:xfrm>
          <a:off x="3733800" y="48514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9"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51400"/>
                        <a:ext cx="3022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30645"/>
              </p:ext>
            </p:extLst>
          </p:nvPr>
        </p:nvGraphicFramePr>
        <p:xfrm>
          <a:off x="990600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30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359594"/>
              </p:ext>
            </p:extLst>
          </p:nvPr>
        </p:nvGraphicFramePr>
        <p:xfrm>
          <a:off x="68326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31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95353"/>
              </p:ext>
            </p:extLst>
          </p:nvPr>
        </p:nvGraphicFramePr>
        <p:xfrm>
          <a:off x="72644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32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50292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11894"/>
              </p:ext>
            </p:extLst>
          </p:nvPr>
        </p:nvGraphicFramePr>
        <p:xfrm>
          <a:off x="33274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33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8" idx="1"/>
            <a:endCxn id="15" idx="1"/>
          </p:cNvCxnSpPr>
          <p:nvPr/>
        </p:nvCxnSpPr>
        <p:spPr>
          <a:xfrm rot="10800000">
            <a:off x="990600" y="3390900"/>
            <a:ext cx="2336800" cy="1866900"/>
          </a:xfrm>
          <a:prstGeom prst="bentConnector3">
            <a:avLst>
              <a:gd name="adj1" fmla="val 1097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32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4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762000"/>
            <a:ext cx="29718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5831840" y="3368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99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6197600" y="1059180"/>
            <a:ext cx="2169160" cy="2377440"/>
          </a:xfrm>
          <a:prstGeom prst="bentConnector3">
            <a:avLst>
              <a:gd name="adj1" fmla="val -105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03102"/>
              </p:ext>
            </p:extLst>
          </p:nvPr>
        </p:nvGraphicFramePr>
        <p:xfrm>
          <a:off x="1168400" y="2641600"/>
          <a:ext cx="459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5" name="Equation" r:id="rId5" imgW="2298700" imgH="812800" progId="Equation.DSMT4">
                  <p:embed/>
                </p:oleObj>
              </mc:Choice>
              <mc:Fallback>
                <p:oleObj name="Equation" r:id="rId5" imgW="22987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641600"/>
                        <a:ext cx="45974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98697"/>
              </p:ext>
            </p:extLst>
          </p:nvPr>
        </p:nvGraphicFramePr>
        <p:xfrm>
          <a:off x="1155700" y="4470400"/>
          <a:ext cx="462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6" name="Equation" r:id="rId7" imgW="2311200" imgH="812520" progId="Equation.DSMT4">
                  <p:embed/>
                </p:oleObj>
              </mc:Choice>
              <mc:Fallback>
                <p:oleObj name="Equation" r:id="rId7" imgW="231120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470400"/>
                        <a:ext cx="462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4749"/>
              </p:ext>
            </p:extLst>
          </p:nvPr>
        </p:nvGraphicFramePr>
        <p:xfrm>
          <a:off x="5816600" y="508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7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08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9086"/>
              </p:ext>
            </p:extLst>
          </p:nvPr>
        </p:nvGraphicFramePr>
        <p:xfrm>
          <a:off x="6273800" y="500380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8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003800"/>
                        <a:ext cx="965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61578"/>
              </p:ext>
            </p:extLst>
          </p:nvPr>
        </p:nvGraphicFramePr>
        <p:xfrm>
          <a:off x="7112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9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032347"/>
              </p:ext>
            </p:extLst>
          </p:nvPr>
        </p:nvGraphicFramePr>
        <p:xfrm>
          <a:off x="787400" y="515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0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15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>
            <a:off x="711200" y="3479800"/>
            <a:ext cx="76200" cy="1828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67200" y="5486400"/>
            <a:ext cx="4706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21937"/>
              </p:ext>
            </p:extLst>
          </p:nvPr>
        </p:nvGraphicFramePr>
        <p:xfrm>
          <a:off x="4013200" y="6121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1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61214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753301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89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1905000"/>
            <a:ext cx="29718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6492240" y="3444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6858000" y="2217420"/>
            <a:ext cx="1508760" cy="1295400"/>
          </a:xfrm>
          <a:prstGeom prst="bentConnector3">
            <a:avLst>
              <a:gd name="adj1" fmla="val -151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97441"/>
              </p:ext>
            </p:extLst>
          </p:nvPr>
        </p:nvGraphicFramePr>
        <p:xfrm>
          <a:off x="1193800" y="27432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0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7432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5180650" y="3733800"/>
            <a:ext cx="4706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91969"/>
              </p:ext>
            </p:extLst>
          </p:nvPr>
        </p:nvGraphicFramePr>
        <p:xfrm>
          <a:off x="4660900" y="440963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1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409630"/>
                        <a:ext cx="5842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062"/>
              </p:ext>
            </p:extLst>
          </p:nvPr>
        </p:nvGraphicFramePr>
        <p:xfrm>
          <a:off x="1206500" y="4851400"/>
          <a:ext cx="5207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2" name="Equation" r:id="rId9" imgW="2603160" imgH="812520" progId="Equation.DSMT4">
                  <p:embed/>
                </p:oleObj>
              </mc:Choice>
              <mc:Fallback>
                <p:oleObj name="Equation" r:id="rId9" imgW="260316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851400"/>
                        <a:ext cx="5207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63898"/>
              </p:ext>
            </p:extLst>
          </p:nvPr>
        </p:nvGraphicFramePr>
        <p:xfrm>
          <a:off x="6883400" y="54864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3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5486400"/>
                        <a:ext cx="1498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87697"/>
              </p:ext>
            </p:extLst>
          </p:nvPr>
        </p:nvGraphicFramePr>
        <p:xfrm>
          <a:off x="648462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4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2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7366"/>
              </p:ext>
            </p:extLst>
          </p:nvPr>
        </p:nvGraphicFramePr>
        <p:xfrm>
          <a:off x="711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5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36152"/>
              </p:ext>
            </p:extLst>
          </p:nvPr>
        </p:nvGraphicFramePr>
        <p:xfrm>
          <a:off x="78740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6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1"/>
            <a:endCxn id="15" idx="1"/>
          </p:cNvCxnSpPr>
          <p:nvPr/>
        </p:nvCxnSpPr>
        <p:spPr>
          <a:xfrm rot="10800000">
            <a:off x="711200" y="3581400"/>
            <a:ext cx="76200" cy="21336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43400" y="4724400"/>
            <a:ext cx="20955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35092"/>
              </p:ext>
            </p:extLst>
          </p:nvPr>
        </p:nvGraphicFramePr>
        <p:xfrm>
          <a:off x="6477000" y="4408918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7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08918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46304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sr-Latn-R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7E3F2-0E2C-46C5-AED0-F79EAFDE57AA}" type="slidenum">
              <a:rPr lang="sr-Latn-RS" smtClean="0"/>
              <a:pPr/>
              <a:t>56</a:t>
            </a:fld>
            <a:endParaRPr lang="sr-Latn-R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51568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3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53000" y="1371600"/>
            <a:ext cx="29718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6553200" y="3787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8001000" y="1615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flipH="1">
            <a:off x="6918960" y="1684020"/>
            <a:ext cx="1447800" cy="2171700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12825"/>
              </p:ext>
            </p:extLst>
          </p:nvPr>
        </p:nvGraphicFramePr>
        <p:xfrm>
          <a:off x="1117600" y="26289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4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6289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4221"/>
              </p:ext>
            </p:extLst>
          </p:nvPr>
        </p:nvGraphicFramePr>
        <p:xfrm>
          <a:off x="1117600" y="4838700"/>
          <a:ext cx="492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5" name="Equation" r:id="rId7" imgW="2463480" imgH="393480" progId="Equation.DSMT4">
                  <p:embed/>
                </p:oleObj>
              </mc:Choice>
              <mc:Fallback>
                <p:oleObj name="Equation" r:id="rId7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838700"/>
                        <a:ext cx="492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84246"/>
              </p:ext>
            </p:extLst>
          </p:nvPr>
        </p:nvGraphicFramePr>
        <p:xfrm>
          <a:off x="6096000" y="5067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673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5715000" y="3657600"/>
            <a:ext cx="527882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70932"/>
              </p:ext>
            </p:extLst>
          </p:nvPr>
        </p:nvGraphicFramePr>
        <p:xfrm>
          <a:off x="5334000" y="4509806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7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09806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965200" y="3390900"/>
            <a:ext cx="54864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36263"/>
              </p:ext>
            </p:extLst>
          </p:nvPr>
        </p:nvGraphicFramePr>
        <p:xfrm>
          <a:off x="533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262898"/>
              </p:ext>
            </p:extLst>
          </p:nvPr>
        </p:nvGraphicFramePr>
        <p:xfrm>
          <a:off x="762000" y="513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9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3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1" idx="1"/>
          </p:cNvCxnSpPr>
          <p:nvPr/>
        </p:nvCxnSpPr>
        <p:spPr>
          <a:xfrm rot="10800000">
            <a:off x="533400" y="3886200"/>
            <a:ext cx="228600" cy="13970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88787"/>
              </p:ext>
            </p:extLst>
          </p:nvPr>
        </p:nvGraphicFramePr>
        <p:xfrm>
          <a:off x="5334420" y="5791260"/>
          <a:ext cx="2590380" cy="76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0" name="Equation" r:id="rId16" imgW="1726920" imgH="507960" progId="Equation.DSMT4">
                  <p:embed/>
                </p:oleObj>
              </mc:Choice>
              <mc:Fallback>
                <p:oleObj name="Equation" r:id="rId16" imgW="172692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420" y="5791260"/>
                        <a:ext cx="2590380" cy="76194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4089400" y="4991100"/>
            <a:ext cx="406400" cy="722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941816"/>
              </p:ext>
            </p:extLst>
          </p:nvPr>
        </p:nvGraphicFramePr>
        <p:xfrm>
          <a:off x="3860800" y="56896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1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689600"/>
                        <a:ext cx="254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12384"/>
              </p:ext>
            </p:extLst>
          </p:nvPr>
        </p:nvGraphicFramePr>
        <p:xfrm>
          <a:off x="7924800" y="600199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2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0199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Elbow Connector 34"/>
          <p:cNvCxnSpPr>
            <a:stCxn id="14" idx="3"/>
            <a:endCxn id="34" idx="3"/>
          </p:cNvCxnSpPr>
          <p:nvPr/>
        </p:nvCxnSpPr>
        <p:spPr>
          <a:xfrm>
            <a:off x="6477000" y="5219700"/>
            <a:ext cx="1828800" cy="934697"/>
          </a:xfrm>
          <a:prstGeom prst="bentConnector3">
            <a:avLst>
              <a:gd name="adj1" fmla="val 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507"/>
              </p:ext>
            </p:extLst>
          </p:nvPr>
        </p:nvGraphicFramePr>
        <p:xfrm>
          <a:off x="889000" y="615950"/>
          <a:ext cx="3454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7" name="Equation" r:id="rId3" imgW="1727200" imgH="762000" progId="Equation.DSMT4">
                  <p:embed/>
                </p:oleObj>
              </mc:Choice>
              <mc:Fallback>
                <p:oleObj name="Equation" r:id="rId3" imgW="17272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615950"/>
                        <a:ext cx="34544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615950"/>
            <a:ext cx="3733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Imamo simetričnost i jednakost integracionih konstanti.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4" idx="0"/>
            <a:endCxn id="6" idx="0"/>
          </p:cNvCxnSpPr>
          <p:nvPr/>
        </p:nvCxnSpPr>
        <p:spPr>
          <a:xfrm rot="5400000" flipH="1" flipV="1">
            <a:off x="4641850" y="-1409700"/>
            <a:ext cx="12700" cy="4051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5035296" cy="296875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21374"/>
              </p:ext>
            </p:extLst>
          </p:nvPr>
        </p:nvGraphicFramePr>
        <p:xfrm>
          <a:off x="5638800" y="4495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8" name="Equation" r:id="rId6" imgW="1497950" imgH="253890" progId="Equation.DSMT4">
                  <p:embed/>
                </p:oleObj>
              </mc:Choice>
              <mc:Fallback>
                <p:oleObj name="Equation" r:id="rId6" imgW="149795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9110"/>
              </p:ext>
            </p:extLst>
          </p:nvPr>
        </p:nvGraphicFramePr>
        <p:xfrm>
          <a:off x="5638800" y="3048000"/>
          <a:ext cx="320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9"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0"/>
                        <a:ext cx="320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6490970" y="413156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72320"/>
              </p:ext>
            </p:extLst>
          </p:nvPr>
        </p:nvGraphicFramePr>
        <p:xfrm>
          <a:off x="4953000" y="5537200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0" name="Equation" r:id="rId10" imgW="1841500" imgH="431800" progId="Equation.DSMT4">
                  <p:embed/>
                </p:oleObj>
              </mc:Choice>
              <mc:Fallback>
                <p:oleObj name="Equation" r:id="rId10" imgW="1841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37200"/>
                        <a:ext cx="3683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95396"/>
              </p:ext>
            </p:extLst>
          </p:nvPr>
        </p:nvGraphicFramePr>
        <p:xfrm>
          <a:off x="653415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0" y="23622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latin typeface="Arial Black" panose="020B0A04020102020204" pitchFamily="34" charset="0"/>
              </a:rPr>
              <a:t>Klebšov postupak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76987"/>
              </p:ext>
            </p:extLst>
          </p:nvPr>
        </p:nvGraphicFramePr>
        <p:xfrm>
          <a:off x="381000" y="609600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6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368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65772"/>
              </p:ext>
            </p:extLst>
          </p:nvPr>
        </p:nvGraphicFramePr>
        <p:xfrm>
          <a:off x="4114800" y="7620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7" name="Equation" r:id="rId5" imgW="203112" imgH="279279" progId="Equation.DSMT4">
                  <p:embed/>
                </p:oleObj>
              </mc:Choice>
              <mc:Fallback>
                <p:oleObj name="Equation" r:id="rId5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77810"/>
              </p:ext>
            </p:extLst>
          </p:nvPr>
        </p:nvGraphicFramePr>
        <p:xfrm>
          <a:off x="15240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36621"/>
              </p:ext>
            </p:extLst>
          </p:nvPr>
        </p:nvGraphicFramePr>
        <p:xfrm>
          <a:off x="4851400" y="2133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9" name="Equation" r:id="rId9" imgW="203112" imgH="279279" progId="Equation.DSMT4">
                  <p:embed/>
                </p:oleObj>
              </mc:Choice>
              <mc:Fallback>
                <p:oleObj name="Equation" r:id="rId9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133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66317"/>
              </p:ext>
            </p:extLst>
          </p:nvPr>
        </p:nvGraphicFramePr>
        <p:xfrm>
          <a:off x="381000" y="1981200"/>
          <a:ext cx="439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0" name="Equation" r:id="rId10" imgW="2197080" imgH="431640" progId="Equation.DSMT4">
                  <p:embed/>
                </p:oleObj>
              </mc:Choice>
              <mc:Fallback>
                <p:oleObj name="Equation" r:id="rId10" imgW="2197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439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1046"/>
              </p:ext>
            </p:extLst>
          </p:nvPr>
        </p:nvGraphicFramePr>
        <p:xfrm>
          <a:off x="381000" y="33274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1" name="Equation" r:id="rId12" imgW="2463480" imgH="431640" progId="Equation.DSMT4">
                  <p:embed/>
                </p:oleObj>
              </mc:Choice>
              <mc:Fallback>
                <p:oleObj name="Equation" r:id="rId12" imgW="2463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274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19150"/>
              </p:ext>
            </p:extLst>
          </p:nvPr>
        </p:nvGraphicFramePr>
        <p:xfrm>
          <a:off x="1524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78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64948"/>
              </p:ext>
            </p:extLst>
          </p:nvPr>
        </p:nvGraphicFramePr>
        <p:xfrm>
          <a:off x="609600" y="26416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4" name="Equation" r:id="rId3" imgW="2463480" imgH="431640" progId="Equation.DSMT4">
                  <p:embed/>
                </p:oleObj>
              </mc:Choice>
              <mc:Fallback>
                <p:oleObj name="Equation" r:id="rId3" imgW="24634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416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880284"/>
              </p:ext>
            </p:extLst>
          </p:nvPr>
        </p:nvGraphicFramePr>
        <p:xfrm>
          <a:off x="4876800" y="131064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5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1064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724400" y="1234440"/>
            <a:ext cx="32004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1562100" y="2095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flipH="1" flipV="1">
            <a:off x="4282440" y="146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rot="10800000" flipV="1">
            <a:off x="1744980" y="1531619"/>
            <a:ext cx="2537460" cy="44958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609600"/>
            <a:ext cx="2514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uslovi: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4" idx="0"/>
            <a:endCxn id="9" idx="3"/>
          </p:cNvCxnSpPr>
          <p:nvPr/>
        </p:nvCxnSpPr>
        <p:spPr>
          <a:xfrm rot="16200000" flipV="1">
            <a:off x="5730235" y="703575"/>
            <a:ext cx="43943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96386"/>
              </p:ext>
            </p:extLst>
          </p:nvPr>
        </p:nvGraphicFramePr>
        <p:xfrm>
          <a:off x="2667000" y="4165600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6" name="Equation" r:id="rId7" imgW="1422360" imgH="393480" progId="Equation.DSMT4">
                  <p:embed/>
                </p:oleObj>
              </mc:Choice>
              <mc:Fallback>
                <p:oleObj name="Equation" r:id="rId7" imgW="14223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65600"/>
                        <a:ext cx="2844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82377"/>
              </p:ext>
            </p:extLst>
          </p:nvPr>
        </p:nvGraphicFramePr>
        <p:xfrm>
          <a:off x="2752933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933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3913"/>
              </p:ext>
            </p:extLst>
          </p:nvPr>
        </p:nvGraphicFramePr>
        <p:xfrm>
          <a:off x="5562600" y="441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1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03069"/>
              </p:ext>
            </p:extLst>
          </p:nvPr>
        </p:nvGraphicFramePr>
        <p:xfrm>
          <a:off x="6019800" y="4343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9" name="Equation" r:id="rId13" imgW="431613" imgH="228501" progId="Equation.DSMT4">
                  <p:embed/>
                </p:oleObj>
              </mc:Choice>
              <mc:Fallback>
                <p:oleObj name="Equation" r:id="rId13" imgW="431613" imgH="22850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457200" y="2438400"/>
            <a:ext cx="35814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47687"/>
              </p:ext>
            </p:extLst>
          </p:nvPr>
        </p:nvGraphicFramePr>
        <p:xfrm>
          <a:off x="4419600" y="3810000"/>
          <a:ext cx="386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1" name="Equation" r:id="rId4" imgW="1930400" imgH="241300" progId="Equation.DSMT4">
                  <p:embed/>
                </p:oleObj>
              </mc:Choice>
              <mc:Fallback>
                <p:oleObj name="Equation" r:id="rId4" imgW="1930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3860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27748"/>
              </p:ext>
            </p:extLst>
          </p:nvPr>
        </p:nvGraphicFramePr>
        <p:xfrm>
          <a:off x="4419600" y="4724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2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193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75237"/>
              </p:ext>
            </p:extLst>
          </p:nvPr>
        </p:nvGraphicFramePr>
        <p:xfrm>
          <a:off x="6858000" y="48768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3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876800"/>
                        <a:ext cx="1473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31891"/>
              </p:ext>
            </p:extLst>
          </p:nvPr>
        </p:nvGraphicFramePr>
        <p:xfrm>
          <a:off x="6400800" y="4953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4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53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22941"/>
              </p:ext>
            </p:extLst>
          </p:nvPr>
        </p:nvGraphicFramePr>
        <p:xfrm>
          <a:off x="4445000" y="59436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5"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943600"/>
                        <a:ext cx="1879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24884"/>
              </p:ext>
            </p:extLst>
          </p:nvPr>
        </p:nvGraphicFramePr>
        <p:xfrm>
          <a:off x="6858000" y="58674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6" name="Equation" r:id="rId14" imgW="761760" imgH="228600" progId="Equation.DSMT4">
                  <p:embed/>
                </p:oleObj>
              </mc:Choice>
              <mc:Fallback>
                <p:oleObj name="Equation" r:id="rId14" imgW="761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8674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07031"/>
              </p:ext>
            </p:extLst>
          </p:nvPr>
        </p:nvGraphicFramePr>
        <p:xfrm>
          <a:off x="6400800" y="594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7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3200" y="2551093"/>
            <a:ext cx="17526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Dužina lamela </a:t>
            </a:r>
            <a:r>
              <a:rPr lang="sr-Latn-RS" sz="2800" b="1" dirty="0" smtClean="0">
                <a:sym typeface="Symbol"/>
              </a:rPr>
              <a:t></a:t>
            </a:r>
            <a:r>
              <a:rPr lang="sr-Latn-R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75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19185"/>
              </p:ext>
            </p:extLst>
          </p:nvPr>
        </p:nvGraphicFramePr>
        <p:xfrm>
          <a:off x="457200" y="28702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0" name="Equation" r:id="rId3" imgW="2463480" imgH="431640" progId="Equation.DSMT4">
                  <p:embed/>
                </p:oleObj>
              </mc:Choice>
              <mc:Fallback>
                <p:oleObj name="Equation" r:id="rId3" imgW="246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702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11333"/>
              </p:ext>
            </p:extLst>
          </p:nvPr>
        </p:nvGraphicFramePr>
        <p:xfrm>
          <a:off x="4724400" y="131064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1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1064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0" y="1828800"/>
            <a:ext cx="32004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542544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7863840" y="205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flipH="1">
            <a:off x="5791200" y="2125980"/>
            <a:ext cx="2438400" cy="1143000"/>
          </a:xfrm>
          <a:prstGeom prst="bentConnector3">
            <a:avLst>
              <a:gd name="adj1" fmla="val -937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609600"/>
            <a:ext cx="2514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uslovi: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4" idx="0"/>
            <a:endCxn id="9" idx="3"/>
          </p:cNvCxnSpPr>
          <p:nvPr/>
        </p:nvCxnSpPr>
        <p:spPr>
          <a:xfrm rot="16200000" flipV="1">
            <a:off x="5577835" y="703575"/>
            <a:ext cx="43943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09519"/>
              </p:ext>
            </p:extLst>
          </p:nvPr>
        </p:nvGraphicFramePr>
        <p:xfrm>
          <a:off x="2600533" y="381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533" y="381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64001"/>
              </p:ext>
            </p:extLst>
          </p:nvPr>
        </p:nvGraphicFramePr>
        <p:xfrm>
          <a:off x="5451077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077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3352800" y="2697480"/>
            <a:ext cx="375482" cy="883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56714"/>
              </p:ext>
            </p:extLst>
          </p:nvPr>
        </p:nvGraphicFramePr>
        <p:xfrm>
          <a:off x="3048000" y="2387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4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87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07748"/>
              </p:ext>
            </p:extLst>
          </p:nvPr>
        </p:nvGraphicFramePr>
        <p:xfrm>
          <a:off x="1828800" y="42799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5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9900"/>
                        <a:ext cx="350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82677"/>
              </p:ext>
            </p:extLst>
          </p:nvPr>
        </p:nvGraphicFramePr>
        <p:xfrm>
          <a:off x="3865429" y="53340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6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429" y="5334000"/>
                        <a:ext cx="25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>
            <a:off x="4038600" y="4343400"/>
            <a:ext cx="381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82000"/>
              </p:ext>
            </p:extLst>
          </p:nvPr>
        </p:nvGraphicFramePr>
        <p:xfrm>
          <a:off x="5867400" y="4114800"/>
          <a:ext cx="284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7" name="Equation" r:id="rId17" imgW="1422360" imgH="507960" progId="Equation.DSMT4">
                  <p:embed/>
                </p:oleObj>
              </mc:Choice>
              <mc:Fallback>
                <p:oleObj name="Equation" r:id="rId17" imgW="1422360" imgH="507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844720" cy="101592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85927"/>
              </p:ext>
            </p:extLst>
          </p:nvPr>
        </p:nvGraphicFramePr>
        <p:xfrm>
          <a:off x="457200" y="3124200"/>
          <a:ext cx="6654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1" name="Equation" r:id="rId3" imgW="3327400" imgH="1143000" progId="Equation.DSMT4">
                  <p:embed/>
                </p:oleObj>
              </mc:Choice>
              <mc:Fallback>
                <p:oleObj name="Equation" r:id="rId3" imgW="332740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6654800" cy="228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79241"/>
              </p:ext>
            </p:extLst>
          </p:nvPr>
        </p:nvGraphicFramePr>
        <p:xfrm>
          <a:off x="457200" y="762000"/>
          <a:ext cx="492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2" name="Equation" r:id="rId5" imgW="2463800" imgH="889000" progId="Equation.DSMT4">
                  <p:embed/>
                </p:oleObj>
              </mc:Choice>
              <mc:Fallback>
                <p:oleObj name="Equation" r:id="rId5" imgW="2463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4927600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81778"/>
              </p:ext>
            </p:extLst>
          </p:nvPr>
        </p:nvGraphicFramePr>
        <p:xfrm>
          <a:off x="5943600" y="914400"/>
          <a:ext cx="2844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3" name="Equation" r:id="rId7" imgW="1422360" imgH="761760" progId="Equation.DSMT4">
                  <p:embed/>
                </p:oleObj>
              </mc:Choice>
              <mc:Fallback>
                <p:oleObj name="Equation" r:id="rId7" imgW="1422360" imgH="7617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844800" cy="1524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486400" y="1600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51822"/>
              </p:ext>
            </p:extLst>
          </p:nvPr>
        </p:nvGraphicFramePr>
        <p:xfrm>
          <a:off x="14478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7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8219"/>
              </p:ext>
            </p:extLst>
          </p:nvPr>
        </p:nvGraphicFramePr>
        <p:xfrm>
          <a:off x="1524000" y="306578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13" name="Equation" r:id="rId4" imgW="3276600" imgH="558800" progId="Equation.DSMT4">
                  <p:embed/>
                </p:oleObj>
              </mc:Choice>
              <mc:Fallback>
                <p:oleObj name="Equation" r:id="rId4" imgW="32766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6578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309616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90824"/>
              </p:ext>
            </p:extLst>
          </p:nvPr>
        </p:nvGraphicFramePr>
        <p:xfrm>
          <a:off x="7010400" y="19304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14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304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14420"/>
              </p:ext>
            </p:extLst>
          </p:nvPr>
        </p:nvGraphicFramePr>
        <p:xfrm>
          <a:off x="1905000" y="4876800"/>
          <a:ext cx="495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15" name="Equation" r:id="rId8" imgW="2476440" imgH="457200" progId="Equation.DSMT4">
                  <p:embed/>
                </p:oleObj>
              </mc:Choice>
              <mc:Fallback>
                <p:oleObj name="Equation" r:id="rId8" imgW="24764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4953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47723"/>
              </p:ext>
            </p:extLst>
          </p:nvPr>
        </p:nvGraphicFramePr>
        <p:xfrm>
          <a:off x="2209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1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371600" y="2895600"/>
            <a:ext cx="4876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651510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8" idx="1"/>
          </p:cNvCxnSpPr>
          <p:nvPr/>
        </p:nvCxnSpPr>
        <p:spPr>
          <a:xfrm rot="10800000" flipV="1">
            <a:off x="5492496" y="2164080"/>
            <a:ext cx="1022604" cy="2895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99552"/>
              </p:ext>
            </p:extLst>
          </p:nvPr>
        </p:nvGraphicFramePr>
        <p:xfrm>
          <a:off x="1447800" y="306578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2" name="Equation" r:id="rId4" imgW="3276600" imgH="558800" progId="Equation.DSMT4">
                  <p:embed/>
                </p:oleObj>
              </mc:Choice>
              <mc:Fallback>
                <p:oleObj name="Equation" r:id="rId4" imgW="327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6578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8092440" y="3520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77200" y="24714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8442960" y="2540000"/>
            <a:ext cx="15240" cy="1049020"/>
          </a:xfrm>
          <a:prstGeom prst="bentConnector3">
            <a:avLst>
              <a:gd name="adj1" fmla="val 16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58975"/>
              </p:ext>
            </p:extLst>
          </p:nvPr>
        </p:nvGraphicFramePr>
        <p:xfrm>
          <a:off x="7340600" y="2362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3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362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38279"/>
              </p:ext>
            </p:extLst>
          </p:nvPr>
        </p:nvGraphicFramePr>
        <p:xfrm>
          <a:off x="1828800" y="4724400"/>
          <a:ext cx="500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4" name="Equation" r:id="rId8" imgW="2501640" imgH="457200" progId="Equation.DSMT4">
                  <p:embed/>
                </p:oleObj>
              </mc:Choice>
              <mc:Fallback>
                <p:oleObj name="Equation" r:id="rId8" imgW="25016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5003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13534"/>
              </p:ext>
            </p:extLst>
          </p:nvPr>
        </p:nvGraphicFramePr>
        <p:xfrm>
          <a:off x="21336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8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91315"/>
              </p:ext>
            </p:extLst>
          </p:nvPr>
        </p:nvGraphicFramePr>
        <p:xfrm>
          <a:off x="1905000" y="35052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5" name="Equation" r:id="rId3" imgW="3327120" imgH="558720" progId="Equation.DSMT4">
                  <p:embed/>
                </p:oleObj>
              </mc:Choice>
              <mc:Fallback>
                <p:oleObj name="Equation" r:id="rId3" imgW="332712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415913"/>
              </p:ext>
            </p:extLst>
          </p:nvPr>
        </p:nvGraphicFramePr>
        <p:xfrm>
          <a:off x="6324600" y="26670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6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67000"/>
                        <a:ext cx="711200" cy="279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477000" y="313328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37245"/>
              </p:ext>
            </p:extLst>
          </p:nvPr>
        </p:nvGraphicFramePr>
        <p:xfrm>
          <a:off x="1955800" y="5130800"/>
          <a:ext cx="322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7" name="Equation" r:id="rId8" imgW="1612900" imgH="482600" progId="Equation.DSMT4">
                  <p:embed/>
                </p:oleObj>
              </mc:Choice>
              <mc:Fallback>
                <p:oleObj name="Equation" r:id="rId8" imgW="16129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130800"/>
                        <a:ext cx="32258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52304"/>
              </p:ext>
            </p:extLst>
          </p:nvPr>
        </p:nvGraphicFramePr>
        <p:xfrm>
          <a:off x="25400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33364"/>
              </p:ext>
            </p:extLst>
          </p:nvPr>
        </p:nvGraphicFramePr>
        <p:xfrm>
          <a:off x="5309570" y="4801030"/>
          <a:ext cx="2234230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9" name="Equation" r:id="rId3" imgW="1117115" imgH="495085" progId="Equation.DSMT4">
                  <p:embed/>
                </p:oleObj>
              </mc:Choice>
              <mc:Fallback>
                <p:oleObj name="Equation" r:id="rId3" imgW="1117115" imgH="49508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570" y="4801030"/>
                        <a:ext cx="2234230" cy="99017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79643"/>
              </p:ext>
            </p:extLst>
          </p:nvPr>
        </p:nvGraphicFramePr>
        <p:xfrm>
          <a:off x="1828800" y="327660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0" name="Equation" r:id="rId6" imgW="3276360" imgH="558720" progId="Equation.DSMT4">
                  <p:embed/>
                </p:oleObj>
              </mc:Choice>
              <mc:Fallback>
                <p:oleObj name="Equation" r:id="rId6" imgW="327636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600200" y="3124200"/>
            <a:ext cx="49530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88096"/>
              </p:ext>
            </p:extLst>
          </p:nvPr>
        </p:nvGraphicFramePr>
        <p:xfrm>
          <a:off x="4330700" y="5130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1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130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2"/>
            <a:endCxn id="6" idx="1"/>
          </p:cNvCxnSpPr>
          <p:nvPr/>
        </p:nvCxnSpPr>
        <p:spPr>
          <a:xfrm rot="16200000" flipH="1">
            <a:off x="3797300" y="4775200"/>
            <a:ext cx="812800" cy="254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62533"/>
              </p:ext>
            </p:extLst>
          </p:nvPr>
        </p:nvGraphicFramePr>
        <p:xfrm>
          <a:off x="4876800" y="515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5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0" y="1828800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91190"/>
              </p:ext>
            </p:extLst>
          </p:nvPr>
        </p:nvGraphicFramePr>
        <p:xfrm>
          <a:off x="7162800" y="2057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3" name="Equation" r:id="rId12" imgW="609480" imgH="393480" progId="Equation.DSMT4">
                  <p:embed/>
                </p:oleObj>
              </mc:Choice>
              <mc:Fallback>
                <p:oleObj name="Equation" r:id="rId12" imgW="609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574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70294"/>
              </p:ext>
            </p:extLst>
          </p:nvPr>
        </p:nvGraphicFramePr>
        <p:xfrm>
          <a:off x="3581400" y="4775200"/>
          <a:ext cx="4876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7" name="Equation" r:id="rId3" imgW="2438400" imgH="622300" progId="Equation.DSMT4">
                  <p:embed/>
                </p:oleObj>
              </mc:Choice>
              <mc:Fallback>
                <p:oleObj name="Equation" r:id="rId3" imgW="2438400" imgH="622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75200"/>
                        <a:ext cx="4876800" cy="1244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51000" y="2971800"/>
            <a:ext cx="51816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76074"/>
              </p:ext>
            </p:extLst>
          </p:nvPr>
        </p:nvGraphicFramePr>
        <p:xfrm>
          <a:off x="1803400" y="31242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8" name="Equation" r:id="rId6" imgW="3327120" imgH="558720" progId="Equation.DSMT4">
                  <p:embed/>
                </p:oleObj>
              </mc:Choice>
              <mc:Fallback>
                <p:oleObj name="Equation" r:id="rId6" imgW="332712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1242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47383"/>
              </p:ext>
            </p:extLst>
          </p:nvPr>
        </p:nvGraphicFramePr>
        <p:xfrm>
          <a:off x="6400800" y="1600200"/>
          <a:ext cx="2233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9" name="Equation" r:id="rId8" imgW="1117115" imgH="495085" progId="Equation.DSMT4">
                  <p:embed/>
                </p:oleObj>
              </mc:Choice>
              <mc:Fallback>
                <p:oleObj name="Equation" r:id="rId8" imgW="1117115" imgH="49508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00200"/>
                        <a:ext cx="2233612" cy="990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958840" y="205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5400000">
            <a:off x="5471160" y="2644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1"/>
            <a:endCxn id="9" idx="3"/>
          </p:cNvCxnSpPr>
          <p:nvPr/>
        </p:nvCxnSpPr>
        <p:spPr>
          <a:xfrm rot="5400000" flipH="1" flipV="1">
            <a:off x="5604510" y="2175510"/>
            <a:ext cx="40386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44631"/>
              </p:ext>
            </p:extLst>
          </p:nvPr>
        </p:nvGraphicFramePr>
        <p:xfrm>
          <a:off x="3124200" y="5257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57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211408"/>
              </p:ext>
            </p:extLst>
          </p:nvPr>
        </p:nvGraphicFramePr>
        <p:xfrm>
          <a:off x="24384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9" idx="1"/>
            <a:endCxn id="20" idx="2"/>
          </p:cNvCxnSpPr>
          <p:nvPr/>
        </p:nvCxnSpPr>
        <p:spPr>
          <a:xfrm rot="10800000">
            <a:off x="2578100" y="4826000"/>
            <a:ext cx="546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6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21633"/>
              </p:ext>
            </p:extLst>
          </p:nvPr>
        </p:nvGraphicFramePr>
        <p:xfrm>
          <a:off x="457200" y="838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9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77674"/>
              </p:ext>
            </p:extLst>
          </p:nvPr>
        </p:nvGraphicFramePr>
        <p:xfrm>
          <a:off x="2057400" y="38100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0" name="Equation" r:id="rId5" imgW="3276360" imgH="558720" progId="Equation.DSMT4">
                  <p:embed/>
                </p:oleObj>
              </mc:Choice>
              <mc:Fallback>
                <p:oleObj name="Equation" r:id="rId5" imgW="3276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13389"/>
              </p:ext>
            </p:extLst>
          </p:nvPr>
        </p:nvGraphicFramePr>
        <p:xfrm>
          <a:off x="4660900" y="22352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1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2352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1"/>
            <a:endCxn id="8" idx="1"/>
          </p:cNvCxnSpPr>
          <p:nvPr/>
        </p:nvCxnSpPr>
        <p:spPr>
          <a:xfrm rot="10800000" flipH="1" flipV="1">
            <a:off x="2057400" y="939800"/>
            <a:ext cx="2603500" cy="1473200"/>
          </a:xfrm>
          <a:prstGeom prst="bentConnector3">
            <a:avLst>
              <a:gd name="adj1" fmla="val -878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053558"/>
              </p:ext>
            </p:extLst>
          </p:nvPr>
        </p:nvGraphicFramePr>
        <p:xfrm>
          <a:off x="5207000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05243"/>
              </p:ext>
            </p:extLst>
          </p:nvPr>
        </p:nvGraphicFramePr>
        <p:xfrm>
          <a:off x="5664200" y="1752600"/>
          <a:ext cx="2946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3" name="Equation" r:id="rId11" imgW="1473200" imgH="609600" progId="Equation.DSMT4">
                  <p:embed/>
                </p:oleObj>
              </mc:Choice>
              <mc:Fallback>
                <p:oleObj name="Equation" r:id="rId11" imgW="14732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752600"/>
                        <a:ext cx="2946400" cy="1219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76009"/>
              </p:ext>
            </p:extLst>
          </p:nvPr>
        </p:nvGraphicFramePr>
        <p:xfrm>
          <a:off x="1956816" y="5105400"/>
          <a:ext cx="4953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4" name="Equation" r:id="rId13" imgW="2476500" imgH="622300" progId="Equation.DSMT4">
                  <p:embed/>
                </p:oleObj>
              </mc:Choice>
              <mc:Fallback>
                <p:oleObj name="Equation" r:id="rId13" imgW="2476500" imgH="622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816" y="5105400"/>
                        <a:ext cx="4953000" cy="1244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41273"/>
              </p:ext>
            </p:extLst>
          </p:nvPr>
        </p:nvGraphicFramePr>
        <p:xfrm>
          <a:off x="1955800" y="35306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5" name="Equation" r:id="rId15" imgW="3327400" imgH="558800" progId="Equation.DSMT4">
                  <p:embed/>
                </p:oleObj>
              </mc:Choice>
              <mc:Fallback>
                <p:oleObj name="Equation" r:id="rId15" imgW="33274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5306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057900" y="3162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5401"/>
              </p:ext>
            </p:extLst>
          </p:nvPr>
        </p:nvGraphicFramePr>
        <p:xfrm>
          <a:off x="2590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6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228600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cxnSp>
        <p:nvCxnSpPr>
          <p:cNvPr id="20" name="Elbow Connector 19"/>
          <p:cNvCxnSpPr>
            <a:stCxn id="19" idx="1"/>
            <a:endCxn id="3" idx="1"/>
          </p:cNvCxnSpPr>
          <p:nvPr/>
        </p:nvCxnSpPr>
        <p:spPr>
          <a:xfrm rot="10800000" flipV="1">
            <a:off x="457200" y="490210"/>
            <a:ext cx="12700" cy="7416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84663"/>
              </p:ext>
            </p:extLst>
          </p:nvPr>
        </p:nvGraphicFramePr>
        <p:xfrm>
          <a:off x="4267200" y="7366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8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366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22400" y="2057400"/>
            <a:ext cx="51816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28871"/>
              </p:ext>
            </p:extLst>
          </p:nvPr>
        </p:nvGraphicFramePr>
        <p:xfrm>
          <a:off x="1574800" y="2159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9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159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4577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90355"/>
              </p:ext>
            </p:extLst>
          </p:nvPr>
        </p:nvGraphicFramePr>
        <p:xfrm>
          <a:off x="1600199" y="3937000"/>
          <a:ext cx="401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0" name="Equation" r:id="rId7" imgW="2006600" imgH="508000" progId="Equation.DSMT4">
                  <p:embed/>
                </p:oleObj>
              </mc:Choice>
              <mc:Fallback>
                <p:oleObj name="Equation" r:id="rId7" imgW="20066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3937000"/>
                        <a:ext cx="4013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59351"/>
              </p:ext>
            </p:extLst>
          </p:nvPr>
        </p:nvGraphicFramePr>
        <p:xfrm>
          <a:off x="2209800" y="347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7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74354"/>
              </p:ext>
            </p:extLst>
          </p:nvPr>
        </p:nvGraphicFramePr>
        <p:xfrm>
          <a:off x="1524000" y="533425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2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25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6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704753"/>
              </p:ext>
            </p:extLst>
          </p:nvPr>
        </p:nvGraphicFramePr>
        <p:xfrm>
          <a:off x="7772400" y="2057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8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0574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55727"/>
              </p:ext>
            </p:extLst>
          </p:nvPr>
        </p:nvGraphicFramePr>
        <p:xfrm>
          <a:off x="609600" y="1905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9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330440" y="2400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97520"/>
              </p:ext>
            </p:extLst>
          </p:nvPr>
        </p:nvGraphicFramePr>
        <p:xfrm>
          <a:off x="132588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80536"/>
              </p:ext>
            </p:extLst>
          </p:nvPr>
        </p:nvGraphicFramePr>
        <p:xfrm>
          <a:off x="609600" y="355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1" name="Equation" r:id="rId9" imgW="2019300" imgH="508000" progId="Equation.DSMT4">
                  <p:embed/>
                </p:oleObj>
              </mc:Choice>
              <mc:Fallback>
                <p:oleObj name="Equation" r:id="rId9" imgW="20193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56000"/>
                        <a:ext cx="40386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54774"/>
              </p:ext>
            </p:extLst>
          </p:nvPr>
        </p:nvGraphicFramePr>
        <p:xfrm>
          <a:off x="1447800" y="58139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2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139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3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38844"/>
              </p:ext>
            </p:extLst>
          </p:nvPr>
        </p:nvGraphicFramePr>
        <p:xfrm>
          <a:off x="4191000" y="4953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3" name="Equation" r:id="rId3" imgW="711000" imgH="228600" progId="Equation.DSMT4">
                  <p:embed/>
                </p:oleObj>
              </mc:Choice>
              <mc:Fallback>
                <p:oleObj name="Equation" r:id="rId3" imgW="711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530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2858"/>
              </p:ext>
            </p:extLst>
          </p:nvPr>
        </p:nvGraphicFramePr>
        <p:xfrm>
          <a:off x="6299200" y="49530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4"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4953000"/>
                        <a:ext cx="1473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313210"/>
              </p:ext>
            </p:extLst>
          </p:nvPr>
        </p:nvGraphicFramePr>
        <p:xfrm>
          <a:off x="4267200" y="39624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5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624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715000" y="510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4625340" y="4610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60923"/>
              </p:ext>
            </p:extLst>
          </p:nvPr>
        </p:nvGraphicFramePr>
        <p:xfrm>
          <a:off x="4191000" y="59944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6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994400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94651"/>
              </p:ext>
            </p:extLst>
          </p:nvPr>
        </p:nvGraphicFramePr>
        <p:xfrm>
          <a:off x="4419600" y="553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3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6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34863"/>
              </p:ext>
            </p:extLst>
          </p:nvPr>
        </p:nvGraphicFramePr>
        <p:xfrm>
          <a:off x="7797800" y="19050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4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9050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40602"/>
              </p:ext>
            </p:extLst>
          </p:nvPr>
        </p:nvGraphicFramePr>
        <p:xfrm>
          <a:off x="609600" y="1778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5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8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50589"/>
              </p:ext>
            </p:extLst>
          </p:nvPr>
        </p:nvGraphicFramePr>
        <p:xfrm>
          <a:off x="12446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7340600" y="223776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37016"/>
              </p:ext>
            </p:extLst>
          </p:nvPr>
        </p:nvGraphicFramePr>
        <p:xfrm>
          <a:off x="609600" y="3429000"/>
          <a:ext cx="276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7" name="Equation" r:id="rId9" imgW="1384300" imgH="457200" progId="Equation.DSMT4">
                  <p:embed/>
                </p:oleObj>
              </mc:Choice>
              <mc:Fallback>
                <p:oleObj name="Equation" r:id="rId9" imgW="1384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2768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32640"/>
              </p:ext>
            </p:extLst>
          </p:nvPr>
        </p:nvGraphicFramePr>
        <p:xfrm>
          <a:off x="1447800" y="564999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8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4999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8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770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Superpozicija nagiba i ugiba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53301"/>
            <a:ext cx="5870448" cy="2980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7.38 Prosta greda opterećena ravnomerno raspodeljenim </a:t>
            </a:r>
            <a:r>
              <a:rPr lang="sr-Latn-RS" sz="2000" i="1" dirty="0" smtClean="0"/>
              <a:t>opterećenjem </a:t>
            </a:r>
            <a:r>
              <a:rPr lang="sr-Latn-RS" sz="2000" i="1" dirty="0"/>
              <a:t>q i momentom sprega M na desnom osloncu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260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5870448" cy="29809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80993"/>
              </p:ext>
            </p:extLst>
          </p:nvPr>
        </p:nvGraphicFramePr>
        <p:xfrm>
          <a:off x="5029200" y="2590800"/>
          <a:ext cx="340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8" name="Equation" r:id="rId4" imgW="1701800" imgH="431800" progId="Equation.DSMT4">
                  <p:embed/>
                </p:oleObj>
              </mc:Choice>
              <mc:Fallback>
                <p:oleObj name="Equation" r:id="rId4" imgW="1701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3403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995158" y="3710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09511"/>
              </p:ext>
            </p:extLst>
          </p:nvPr>
        </p:nvGraphicFramePr>
        <p:xfrm>
          <a:off x="6408419" y="473963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9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419" y="473963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26833"/>
              </p:ext>
            </p:extLst>
          </p:nvPr>
        </p:nvGraphicFramePr>
        <p:xfrm>
          <a:off x="4785994" y="4114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0"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994" y="41148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13320"/>
              </p:ext>
            </p:extLst>
          </p:nvPr>
        </p:nvGraphicFramePr>
        <p:xfrm>
          <a:off x="3962400" y="5181600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1" name="Equation" r:id="rId10" imgW="1943100" imgH="431800" progId="Equation.DSMT4">
                  <p:embed/>
                </p:oleObj>
              </mc:Choice>
              <mc:Fallback>
                <p:oleObj name="Equation" r:id="rId10" imgW="1943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3886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6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07714"/>
              </p:ext>
            </p:extLst>
          </p:nvPr>
        </p:nvGraphicFramePr>
        <p:xfrm>
          <a:off x="685800" y="609600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7" name="Equation" r:id="rId3" imgW="1943100" imgH="431800" progId="Equation.DSMT4">
                  <p:embed/>
                </p:oleObj>
              </mc:Choice>
              <mc:Fallback>
                <p:oleObj name="Equation" r:id="rId3" imgW="19431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388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79458"/>
              </p:ext>
            </p:extLst>
          </p:nvPr>
        </p:nvGraphicFramePr>
        <p:xfrm>
          <a:off x="685800" y="2032000"/>
          <a:ext cx="477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8" name="Equation" r:id="rId5" imgW="2387520" imgH="431640" progId="Equation.DSMT4">
                  <p:embed/>
                </p:oleObj>
              </mc:Choice>
              <mc:Fallback>
                <p:oleObj name="Equation" r:id="rId5" imgW="2387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2000"/>
                        <a:ext cx="4775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239"/>
              </p:ext>
            </p:extLst>
          </p:nvPr>
        </p:nvGraphicFramePr>
        <p:xfrm>
          <a:off x="685800" y="3479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9" name="Equation" r:id="rId7" imgW="2768400" imgH="431640" progId="Equation.DSMT4">
                  <p:embed/>
                </p:oleObj>
              </mc:Choice>
              <mc:Fallback>
                <p:oleObj name="Equation" r:id="rId7" imgW="276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79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37710"/>
              </p:ext>
            </p:extLst>
          </p:nvPr>
        </p:nvGraphicFramePr>
        <p:xfrm>
          <a:off x="4648200" y="736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0" name="Equation" r:id="rId9" imgW="203112" imgH="279279" progId="Equation.DSMT4">
                  <p:embed/>
                </p:oleObj>
              </mc:Choice>
              <mc:Fallback>
                <p:oleObj name="Equation" r:id="rId9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36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77241"/>
              </p:ext>
            </p:extLst>
          </p:nvPr>
        </p:nvGraphicFramePr>
        <p:xfrm>
          <a:off x="5537200" y="2184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1" name="Equation" r:id="rId11" imgW="203112" imgH="279279" progId="Equation.DSMT4">
                  <p:embed/>
                </p:oleObj>
              </mc:Choice>
              <mc:Fallback>
                <p:oleObj name="Equation" r:id="rId11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184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85537"/>
              </p:ext>
            </p:extLst>
          </p:nvPr>
        </p:nvGraphicFramePr>
        <p:xfrm>
          <a:off x="1828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94632"/>
              </p:ext>
            </p:extLst>
          </p:nvPr>
        </p:nvGraphicFramePr>
        <p:xfrm>
          <a:off x="17780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8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3121"/>
              </p:ext>
            </p:extLst>
          </p:nvPr>
        </p:nvGraphicFramePr>
        <p:xfrm>
          <a:off x="6248400" y="4826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0" name="Equation" r:id="rId3" imgW="736600" imgH="558800" progId="Equation.DSMT4">
                  <p:embed/>
                </p:oleObj>
              </mc:Choice>
              <mc:Fallback>
                <p:oleObj name="Equation" r:id="rId3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26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0" y="3048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670560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609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7071360" y="678180"/>
            <a:ext cx="1295400" cy="1615440"/>
          </a:xfrm>
          <a:prstGeom prst="bentConnector3">
            <a:avLst>
              <a:gd name="adj1" fmla="val -176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34212"/>
              </p:ext>
            </p:extLst>
          </p:nvPr>
        </p:nvGraphicFramePr>
        <p:xfrm>
          <a:off x="1066800" y="1828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1" name="Equation" r:id="rId5" imgW="2768400" imgH="431640" progId="Equation.DSMT4">
                  <p:embed/>
                </p:oleObj>
              </mc:Choice>
              <mc:Fallback>
                <p:oleObj name="Equation" r:id="rId5" imgW="2768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31846"/>
              </p:ext>
            </p:extLst>
          </p:nvPr>
        </p:nvGraphicFramePr>
        <p:xfrm>
          <a:off x="6248400" y="32766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2" name="Equation" r:id="rId7" imgW="736600" imgH="558800" progId="Equation.DSMT4">
                  <p:embed/>
                </p:oleObj>
              </mc:Choice>
              <mc:Fallback>
                <p:oleObj name="Equation" r:id="rId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0" y="3784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6705600" y="5019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>
            <a:off x="8001000" y="4038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2" idx="3"/>
            <a:endCxn id="11" idx="1"/>
          </p:cNvCxnSpPr>
          <p:nvPr/>
        </p:nvCxnSpPr>
        <p:spPr>
          <a:xfrm flipH="1">
            <a:off x="7071360" y="4107180"/>
            <a:ext cx="1295400" cy="980440"/>
          </a:xfrm>
          <a:prstGeom prst="bentConnector3">
            <a:avLst>
              <a:gd name="adj1" fmla="val -176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66137"/>
              </p:ext>
            </p:extLst>
          </p:nvPr>
        </p:nvGraphicFramePr>
        <p:xfrm>
          <a:off x="1066800" y="4622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3" name="Equation" r:id="rId8" imgW="2768400" imgH="431640" progId="Equation.DSMT4">
                  <p:embed/>
                </p:oleObj>
              </mc:Choice>
              <mc:Fallback>
                <p:oleObj name="Equation" r:id="rId8" imgW="276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22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29317"/>
              </p:ext>
            </p:extLst>
          </p:nvPr>
        </p:nvGraphicFramePr>
        <p:xfrm>
          <a:off x="6781800" y="5638800"/>
          <a:ext cx="177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4" name="Equation" r:id="rId9" imgW="888840" imgH="419040" progId="Equation.DSMT4">
                  <p:embed/>
                </p:oleObj>
              </mc:Choice>
              <mc:Fallback>
                <p:oleObj name="Equation" r:id="rId9" imgW="8888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638800"/>
                        <a:ext cx="1778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58962"/>
              </p:ext>
            </p:extLst>
          </p:nvPr>
        </p:nvGraphicFramePr>
        <p:xfrm>
          <a:off x="1752600" y="3200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5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92943"/>
              </p:ext>
            </p:extLst>
          </p:nvPr>
        </p:nvGraphicFramePr>
        <p:xfrm>
          <a:off x="20828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872918" y="4453213"/>
            <a:ext cx="756482" cy="883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65344"/>
              </p:ext>
            </p:extLst>
          </p:nvPr>
        </p:nvGraphicFramePr>
        <p:xfrm>
          <a:off x="5410200" y="4143333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7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43333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49059"/>
              </p:ext>
            </p:extLst>
          </p:nvPr>
        </p:nvGraphicFramePr>
        <p:xfrm>
          <a:off x="6400800" y="594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8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01791"/>
              </p:ext>
            </p:extLst>
          </p:nvPr>
        </p:nvGraphicFramePr>
        <p:xfrm>
          <a:off x="5555774" y="556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9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774" y="556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2" idx="1"/>
            <a:endCxn id="23" idx="2"/>
          </p:cNvCxnSpPr>
          <p:nvPr/>
        </p:nvCxnSpPr>
        <p:spPr>
          <a:xfrm rot="10800000">
            <a:off x="5695474" y="5969000"/>
            <a:ext cx="705326" cy="127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31581"/>
              </p:ext>
            </p:extLst>
          </p:nvPr>
        </p:nvGraphicFramePr>
        <p:xfrm>
          <a:off x="1193800" y="520700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3" name="Equation" r:id="rId3" imgW="1460500" imgH="558800" progId="Equation.DSMT4">
                  <p:embed/>
                </p:oleObj>
              </mc:Choice>
              <mc:Fallback>
                <p:oleObj name="Equation" r:id="rId3" imgW="1460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20700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5870448" cy="29809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10537"/>
              </p:ext>
            </p:extLst>
          </p:nvPr>
        </p:nvGraphicFramePr>
        <p:xfrm>
          <a:off x="4516632" y="2971800"/>
          <a:ext cx="3941568" cy="337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4" name="Equation" r:id="rId6" imgW="2463480" imgH="2108160" progId="Equation.DSMT4">
                  <p:embed/>
                </p:oleObj>
              </mc:Choice>
              <mc:Fallback>
                <p:oleObj name="Equation" r:id="rId6" imgW="2463480" imgH="2108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632" y="2971800"/>
                        <a:ext cx="3941568" cy="337305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1"/>
            <a:endCxn id="6" idx="0"/>
          </p:cNvCxnSpPr>
          <p:nvPr/>
        </p:nvCxnSpPr>
        <p:spPr>
          <a:xfrm rot="10800000" flipV="1">
            <a:off x="2654300" y="4658328"/>
            <a:ext cx="1862332" cy="54867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9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Grede sa prepustima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6836"/>
            <a:ext cx="5059253" cy="4972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2653" y="4080808"/>
            <a:ext cx="3170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7.39 Greda sa levim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(a), zajedno sa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posmatranim kao elastično ukleštena konzola (b) i sa </a:t>
            </a:r>
            <a:r>
              <a:rPr lang="sr-Latn-RS" sz="2000" i="1" dirty="0" smtClean="0"/>
              <a:t>prepustom oslobo-đenim </a:t>
            </a:r>
            <a:r>
              <a:rPr lang="sr-Latn-RS" sz="2000" i="1" dirty="0"/>
              <a:t>od opterećenja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687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059253" cy="497296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27246"/>
              </p:ext>
            </p:extLst>
          </p:nvPr>
        </p:nvGraphicFramePr>
        <p:xfrm>
          <a:off x="3006766" y="2524697"/>
          <a:ext cx="2227883" cy="53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8" name="Equation" r:id="rId4" imgW="1485255" imgH="355446" progId="Equation.DSMT4">
                  <p:embed/>
                </p:oleObj>
              </mc:Choice>
              <mc:Fallback>
                <p:oleObj name="Equation" r:id="rId4" imgW="1485255" imgH="3554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66" y="2524697"/>
                        <a:ext cx="2227883" cy="5331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40384"/>
              </p:ext>
            </p:extLst>
          </p:nvPr>
        </p:nvGraphicFramePr>
        <p:xfrm>
          <a:off x="5715000" y="3886200"/>
          <a:ext cx="2895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9" name="Equation" r:id="rId6" imgW="1930400" imgH="482600" progId="Equation.DSMT4">
                  <p:embed/>
                </p:oleObj>
              </mc:Choice>
              <mc:Fallback>
                <p:oleObj name="Equation" r:id="rId6" imgW="19304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895600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36585"/>
              </p:ext>
            </p:extLst>
          </p:nvPr>
        </p:nvGraphicFramePr>
        <p:xfrm>
          <a:off x="5638800" y="609600"/>
          <a:ext cx="2857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0" name="Equation" r:id="rId8" imgW="1904760" imgH="736560" progId="Equation.DSMT4">
                  <p:embed/>
                </p:oleObj>
              </mc:Choice>
              <mc:Fallback>
                <p:oleObj name="Equation" r:id="rId8" imgW="190476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9600"/>
                        <a:ext cx="2857500" cy="1104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3204"/>
              </p:ext>
            </p:extLst>
          </p:nvPr>
        </p:nvGraphicFramePr>
        <p:xfrm>
          <a:off x="4953000" y="5029200"/>
          <a:ext cx="371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1" name="Equation" r:id="rId10" imgW="2476500" imgH="762000" progId="Equation.DSMT4">
                  <p:embed/>
                </p:oleObj>
              </mc:Choice>
              <mc:Fallback>
                <p:oleObj name="Equation" r:id="rId10" imgW="24765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37147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4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818888" cy="4315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724400"/>
            <a:ext cx="4818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7.40 Greda sa desnim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(a), zajedno sa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posmatranim kao elastično ukleštena konzola (b) i sa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oslobođenim od opterećenja (c)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40238"/>
              </p:ext>
            </p:extLst>
          </p:nvPr>
        </p:nvGraphicFramePr>
        <p:xfrm>
          <a:off x="5772360" y="685800"/>
          <a:ext cx="2838240" cy="11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1" name="Equation" r:id="rId4" imgW="1892160" imgH="736560" progId="Equation.DSMT4">
                  <p:embed/>
                </p:oleObj>
              </mc:Choice>
              <mc:Fallback>
                <p:oleObj name="Equation" r:id="rId4" imgW="189216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360" y="685800"/>
                        <a:ext cx="2838240" cy="1104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80972"/>
              </p:ext>
            </p:extLst>
          </p:nvPr>
        </p:nvGraphicFramePr>
        <p:xfrm>
          <a:off x="5105400" y="3352800"/>
          <a:ext cx="3562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2" name="Equation" r:id="rId6" imgW="2374900" imgH="762000" progId="Equation.DSMT4">
                  <p:embed/>
                </p:oleObj>
              </mc:Choice>
              <mc:Fallback>
                <p:oleObj name="Equation" r:id="rId6" imgW="23749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35623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1000"/>
            <a:ext cx="6812280" cy="4668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8720" y="5156537"/>
            <a:ext cx="681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7.41 Greda sa oba </a:t>
            </a:r>
            <a:r>
              <a:rPr lang="sr-Latn-RS" sz="2000" i="1" dirty="0" smtClean="0"/>
              <a:t>prepusta </a:t>
            </a:r>
            <a:r>
              <a:rPr lang="sr-Latn-RS" sz="2000" i="1" dirty="0"/>
              <a:t>(a), zajedno sa </a:t>
            </a:r>
            <a:r>
              <a:rPr lang="sr-Latn-RS" sz="2000" i="1" dirty="0" smtClean="0"/>
              <a:t>prepustima </a:t>
            </a:r>
            <a:r>
              <a:rPr lang="sr-Latn-RS" sz="2000" i="1" dirty="0"/>
              <a:t>posmatranim kao elastično ukleštene konzole (b) i sa </a:t>
            </a:r>
            <a:r>
              <a:rPr lang="sr-Latn-RS" sz="2000" i="1" dirty="0" smtClean="0"/>
              <a:t>prepustima </a:t>
            </a:r>
            <a:r>
              <a:rPr lang="sr-Latn-RS" sz="2000" i="1" dirty="0"/>
              <a:t>oslobođenim od opterećenja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833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551093"/>
            <a:ext cx="17526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Debljina  lamela </a:t>
            </a:r>
            <a:r>
              <a:rPr lang="sr-Latn-RS" sz="2800" b="1" dirty="0" smtClean="0">
                <a:sym typeface="Symbol"/>
              </a:rPr>
              <a:t></a:t>
            </a:r>
            <a:r>
              <a:rPr lang="sr-Latn-RS" sz="2800" b="1" dirty="0" smtClean="0"/>
              <a:t>?</a:t>
            </a:r>
            <a:endParaRPr lang="en-U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882619"/>
              </p:ext>
            </p:extLst>
          </p:nvPr>
        </p:nvGraphicFramePr>
        <p:xfrm>
          <a:off x="3911600" y="3733800"/>
          <a:ext cx="447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0" name="Equation" r:id="rId4" imgW="2234880" imgH="507960" progId="Equation.DSMT4">
                  <p:embed/>
                </p:oleObj>
              </mc:Choice>
              <mc:Fallback>
                <p:oleObj name="Equation" r:id="rId4" imgW="22348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733800"/>
                        <a:ext cx="447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58381"/>
              </p:ext>
            </p:extLst>
          </p:nvPr>
        </p:nvGraphicFramePr>
        <p:xfrm>
          <a:off x="2794000" y="5257800"/>
          <a:ext cx="558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1" name="Equation" r:id="rId6" imgW="2793960" imgH="533160" progId="Equation.DSMT4">
                  <p:embed/>
                </p:oleObj>
              </mc:Choice>
              <mc:Fallback>
                <p:oleObj name="Equation" r:id="rId6" imgW="279396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257800"/>
                        <a:ext cx="5588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757"/>
              </p:ext>
            </p:extLst>
          </p:nvPr>
        </p:nvGraphicFramePr>
        <p:xfrm>
          <a:off x="4191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2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381000"/>
            <a:ext cx="6812280" cy="466801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4939"/>
              </p:ext>
            </p:extLst>
          </p:nvPr>
        </p:nvGraphicFramePr>
        <p:xfrm>
          <a:off x="1143000" y="5257800"/>
          <a:ext cx="461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5" name="Equation" r:id="rId4" imgW="3073400" imgH="762000" progId="Equation.DSMT4">
                  <p:embed/>
                </p:oleObj>
              </mc:Choice>
              <mc:Fallback>
                <p:oleObj name="Equation" r:id="rId4" imgW="30734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46101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6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2690"/>
              </p:ext>
            </p:extLst>
          </p:nvPr>
        </p:nvGraphicFramePr>
        <p:xfrm>
          <a:off x="4095750" y="5181600"/>
          <a:ext cx="45910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1" name="Equation" r:id="rId3" imgW="3060360" imgH="761760" progId="Equation.DSMT4">
                  <p:embed/>
                </p:oleObj>
              </mc:Choice>
              <mc:Fallback>
                <p:oleObj name="Equation" r:id="rId3" imgW="306036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181600"/>
                        <a:ext cx="45910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812280" cy="46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7.5. Krutost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609600" y="1457980"/>
            <a:ext cx="2514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Osnovni uslov krutosti: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53999"/>
              </p:ext>
            </p:extLst>
          </p:nvPr>
        </p:nvGraphicFramePr>
        <p:xfrm>
          <a:off x="2616586" y="2133798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1" name="Equation" r:id="rId3" imgW="444307" imgH="228501" progId="Equation.DSMT4">
                  <p:embed/>
                </p:oleObj>
              </mc:Choice>
              <mc:Fallback>
                <p:oleObj name="Equation" r:id="rId3" imgW="44430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586" y="2133798"/>
                        <a:ext cx="88861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008293"/>
            <a:ext cx="2514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Dopunski uslov krutosti: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2487"/>
              </p:ext>
            </p:extLst>
          </p:nvPr>
        </p:nvGraphicFramePr>
        <p:xfrm>
          <a:off x="2565400" y="37338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2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338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09252"/>
              </p:ext>
            </p:extLst>
          </p:nvPr>
        </p:nvGraphicFramePr>
        <p:xfrm>
          <a:off x="609600" y="3276964"/>
          <a:ext cx="2081896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5" name="Equation" r:id="rId3" imgW="1040948" imgH="418918" progId="Equation.DSMT4">
                  <p:embed/>
                </p:oleObj>
              </mc:Choice>
              <mc:Fallback>
                <p:oleObj name="Equation" r:id="rId3" imgW="1040948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964"/>
                        <a:ext cx="2081896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24838"/>
              </p:ext>
            </p:extLst>
          </p:nvPr>
        </p:nvGraphicFramePr>
        <p:xfrm>
          <a:off x="431800" y="4724400"/>
          <a:ext cx="4546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6" name="Equation" r:id="rId5" imgW="2273040" imgH="457200" progId="Equation.DSMT4">
                  <p:embed/>
                </p:oleObj>
              </mc:Choice>
              <mc:Fallback>
                <p:oleObj name="Equation" r:id="rId5" imgW="22730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724400"/>
                        <a:ext cx="4546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44078"/>
              </p:ext>
            </p:extLst>
          </p:nvPr>
        </p:nvGraphicFramePr>
        <p:xfrm>
          <a:off x="5537200" y="4724400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7" name="Equation" r:id="rId7" imgW="1422400" imgH="431800" progId="Equation.DSMT4">
                  <p:embed/>
                </p:oleObj>
              </mc:Choice>
              <mc:Fallback>
                <p:oleObj name="Equation" r:id="rId7" imgW="14224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724400"/>
                        <a:ext cx="2844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19247"/>
              </p:ext>
            </p:extLst>
          </p:nvPr>
        </p:nvGraphicFramePr>
        <p:xfrm>
          <a:off x="609600" y="1600200"/>
          <a:ext cx="558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8" name="Equation" r:id="rId9" imgW="2793960" imgH="533160" progId="Equation.DSMT4">
                  <p:embed/>
                </p:oleObj>
              </mc:Choice>
              <mc:Fallback>
                <p:oleObj name="Equation" r:id="rId9" imgW="27939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5588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438400" y="12954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6757"/>
              </p:ext>
            </p:extLst>
          </p:nvPr>
        </p:nvGraphicFramePr>
        <p:xfrm>
          <a:off x="3022600" y="990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9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990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4495800" y="13716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7879"/>
              </p:ext>
            </p:extLst>
          </p:nvPr>
        </p:nvGraphicFramePr>
        <p:xfrm>
          <a:off x="5080000" y="1066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0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1066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181600" y="13716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51091"/>
              </p:ext>
            </p:extLst>
          </p:nvPr>
        </p:nvGraphicFramePr>
        <p:xfrm>
          <a:off x="5765800" y="1066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1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066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240146"/>
            <a:ext cx="762000" cy="523220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Za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37910"/>
              </p:ext>
            </p:extLst>
          </p:nvPr>
        </p:nvGraphicFramePr>
        <p:xfrm>
          <a:off x="1066800" y="6096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2"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889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86723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3276600" y="5105400"/>
            <a:ext cx="838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30092"/>
              </p:ext>
            </p:extLst>
          </p:nvPr>
        </p:nvGraphicFramePr>
        <p:xfrm>
          <a:off x="2845955" y="5816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4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955" y="5816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18876"/>
              </p:ext>
            </p:extLst>
          </p:nvPr>
        </p:nvGraphicFramePr>
        <p:xfrm>
          <a:off x="5076536" y="4953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5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536" y="4953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4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6355</TotalTime>
  <Words>701</Words>
  <Application>Microsoft Office PowerPoint</Application>
  <PresentationFormat>On-screen Show (4:3)</PresentationFormat>
  <Paragraphs>161</Paragraphs>
  <Slides>82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MathType 6.0 Equation</vt:lpstr>
      <vt:lpstr>OTPORNOST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 Deformisanje greda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7.4.2 Određivanje funkcija nagiba i          funkcija ugiba primenom postupka          direktnog integraljenja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837</cp:revision>
  <dcterms:created xsi:type="dcterms:W3CDTF">2015-02-23T09:28:50Z</dcterms:created>
  <dcterms:modified xsi:type="dcterms:W3CDTF">2020-04-14T07:29:39Z</dcterms:modified>
</cp:coreProperties>
</file>